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1" r:id="rId3"/>
    <p:sldId id="267" r:id="rId4"/>
    <p:sldId id="274" r:id="rId5"/>
    <p:sldId id="275" r:id="rId6"/>
    <p:sldId id="272" r:id="rId7"/>
    <p:sldId id="273" r:id="rId8"/>
    <p:sldId id="280" r:id="rId9"/>
    <p:sldId id="282" r:id="rId10"/>
    <p:sldId id="283" r:id="rId11"/>
    <p:sldId id="269" r:id="rId12"/>
    <p:sldId id="271" r:id="rId13"/>
    <p:sldId id="270" r:id="rId14"/>
    <p:sldId id="276" r:id="rId15"/>
    <p:sldId id="277" r:id="rId16"/>
    <p:sldId id="278" r:id="rId17"/>
    <p:sldId id="279" r:id="rId18"/>
    <p:sldId id="259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7" autoAdjust="0"/>
    <p:restoredTop sz="74364" autoAdjust="0"/>
  </p:normalViewPr>
  <p:slideViewPr>
    <p:cSldViewPr snapToGrid="0">
      <p:cViewPr varScale="1">
        <p:scale>
          <a:sx n="68" d="100"/>
          <a:sy n="68" d="100"/>
        </p:scale>
        <p:origin x="1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6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F7CF2-15D5-4548-BAD6-8B3F8B1A6897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75A2F3-2B0B-45AA-96F3-402279B95FBF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Step 1</a:t>
          </a:r>
        </a:p>
      </dgm:t>
    </dgm:pt>
    <dgm:pt modelId="{0BAA7FFB-DCF6-4148-8A3E-72E0008C0F7E}" type="parTrans" cxnId="{95844583-FEE4-40C9-B6FF-2C7FE4134D95}">
      <dgm:prSet/>
      <dgm:spPr/>
      <dgm:t>
        <a:bodyPr/>
        <a:lstStyle/>
        <a:p>
          <a:endParaRPr lang="en-US"/>
        </a:p>
      </dgm:t>
    </dgm:pt>
    <dgm:pt modelId="{56022E55-4710-42F6-B16F-644BEF851260}" type="sibTrans" cxnId="{95844583-FEE4-40C9-B6FF-2C7FE4134D95}">
      <dgm:prSet/>
      <dgm:spPr/>
      <dgm:t>
        <a:bodyPr/>
        <a:lstStyle/>
        <a:p>
          <a:endParaRPr lang="en-US"/>
        </a:p>
      </dgm:t>
    </dgm:pt>
    <dgm:pt modelId="{833206B1-303B-47BF-ADFC-1CBE0BE2C63E}">
      <dgm:prSet phldrT="[Text]"/>
      <dgm:spPr/>
      <dgm:t>
        <a:bodyPr/>
        <a:lstStyle/>
        <a:p>
          <a:r>
            <a:rPr lang="en-US" dirty="0"/>
            <a:t>Business Transactions Analysis</a:t>
          </a:r>
        </a:p>
      </dgm:t>
    </dgm:pt>
    <dgm:pt modelId="{615D14D0-5843-423F-8E89-F89168727987}" type="parTrans" cxnId="{FEF6C277-DBBE-4C52-8B76-26542665959A}">
      <dgm:prSet/>
      <dgm:spPr/>
      <dgm:t>
        <a:bodyPr/>
        <a:lstStyle/>
        <a:p>
          <a:endParaRPr lang="en-US"/>
        </a:p>
      </dgm:t>
    </dgm:pt>
    <dgm:pt modelId="{0F0318FD-B78A-4497-B6C7-3E4E4EA5479A}" type="sibTrans" cxnId="{FEF6C277-DBBE-4C52-8B76-26542665959A}">
      <dgm:prSet/>
      <dgm:spPr/>
      <dgm:t>
        <a:bodyPr/>
        <a:lstStyle/>
        <a:p>
          <a:endParaRPr lang="en-US"/>
        </a:p>
      </dgm:t>
    </dgm:pt>
    <dgm:pt modelId="{1D52638B-5149-4E7A-A015-55D6532E0EDE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Step 2</a:t>
          </a:r>
          <a:endParaRPr lang="en-US" dirty="0"/>
        </a:p>
      </dgm:t>
    </dgm:pt>
    <dgm:pt modelId="{C31961A0-8ECA-4939-AFB8-98BD4D218077}" type="parTrans" cxnId="{1F2DFE2E-32F8-46F8-AB15-225C1490AC8B}">
      <dgm:prSet/>
      <dgm:spPr/>
      <dgm:t>
        <a:bodyPr/>
        <a:lstStyle/>
        <a:p>
          <a:endParaRPr lang="en-US"/>
        </a:p>
      </dgm:t>
    </dgm:pt>
    <dgm:pt modelId="{72A677B9-69FE-4B89-8E37-9F051E10A347}" type="sibTrans" cxnId="{1F2DFE2E-32F8-46F8-AB15-225C1490AC8B}">
      <dgm:prSet/>
      <dgm:spPr/>
      <dgm:t>
        <a:bodyPr/>
        <a:lstStyle/>
        <a:p>
          <a:endParaRPr lang="en-US"/>
        </a:p>
      </dgm:t>
    </dgm:pt>
    <dgm:pt modelId="{D2A3CC5F-E414-4D05-965E-003DE4CBBD31}">
      <dgm:prSet phldrT="[Text]"/>
      <dgm:spPr/>
      <dgm:t>
        <a:bodyPr/>
        <a:lstStyle/>
        <a:p>
          <a:r>
            <a:rPr lang="en-US" dirty="0"/>
            <a:t>Record Journal entries</a:t>
          </a:r>
        </a:p>
      </dgm:t>
    </dgm:pt>
    <dgm:pt modelId="{531678D7-17BB-4DDA-8C38-5C70843D1997}" type="parTrans" cxnId="{CB2B7A5E-BF0F-442C-942E-C615EE911460}">
      <dgm:prSet/>
      <dgm:spPr/>
      <dgm:t>
        <a:bodyPr/>
        <a:lstStyle/>
        <a:p>
          <a:endParaRPr lang="en-US"/>
        </a:p>
      </dgm:t>
    </dgm:pt>
    <dgm:pt modelId="{62193DCB-E2BC-4886-9845-EEB60A2302FE}" type="sibTrans" cxnId="{CB2B7A5E-BF0F-442C-942E-C615EE911460}">
      <dgm:prSet/>
      <dgm:spPr/>
      <dgm:t>
        <a:bodyPr/>
        <a:lstStyle/>
        <a:p>
          <a:endParaRPr lang="en-US"/>
        </a:p>
      </dgm:t>
    </dgm:pt>
    <dgm:pt modelId="{95846887-B6B0-4573-B7C9-60F08F50B7BC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Step 3</a:t>
          </a:r>
          <a:endParaRPr lang="en-US" dirty="0"/>
        </a:p>
      </dgm:t>
    </dgm:pt>
    <dgm:pt modelId="{D31CB8BF-9B88-49D3-BB0A-37E34AC11809}" type="parTrans" cxnId="{628D32C9-01E7-4A59-9883-FB2493F47363}">
      <dgm:prSet/>
      <dgm:spPr/>
      <dgm:t>
        <a:bodyPr/>
        <a:lstStyle/>
        <a:p>
          <a:endParaRPr lang="en-US"/>
        </a:p>
      </dgm:t>
    </dgm:pt>
    <dgm:pt modelId="{FC935EBB-39FA-43D0-B4AA-EF78EECD04F2}" type="sibTrans" cxnId="{628D32C9-01E7-4A59-9883-FB2493F47363}">
      <dgm:prSet/>
      <dgm:spPr/>
      <dgm:t>
        <a:bodyPr/>
        <a:lstStyle/>
        <a:p>
          <a:endParaRPr lang="en-US"/>
        </a:p>
      </dgm:t>
    </dgm:pt>
    <dgm:pt modelId="{3C52601D-61C9-4E66-A364-CE901D4F9A5F}">
      <dgm:prSet phldrT="[Text]"/>
      <dgm:spPr/>
      <dgm:t>
        <a:bodyPr/>
        <a:lstStyle/>
        <a:p>
          <a:r>
            <a:rPr lang="en-US" dirty="0"/>
            <a:t>Post to Ledgers (Accounts)</a:t>
          </a:r>
        </a:p>
      </dgm:t>
    </dgm:pt>
    <dgm:pt modelId="{151502AE-6BB7-4F65-894F-7751C20170CC}" type="parTrans" cxnId="{7F19DEDC-B3D5-4383-B347-13FD9E7F16F5}">
      <dgm:prSet/>
      <dgm:spPr/>
      <dgm:t>
        <a:bodyPr/>
        <a:lstStyle/>
        <a:p>
          <a:endParaRPr lang="en-US"/>
        </a:p>
      </dgm:t>
    </dgm:pt>
    <dgm:pt modelId="{EF697338-65F8-4946-BF32-53B7DAF9D850}" type="sibTrans" cxnId="{7F19DEDC-B3D5-4383-B347-13FD9E7F16F5}">
      <dgm:prSet/>
      <dgm:spPr/>
      <dgm:t>
        <a:bodyPr/>
        <a:lstStyle/>
        <a:p>
          <a:endParaRPr lang="en-US"/>
        </a:p>
      </dgm:t>
    </dgm:pt>
    <dgm:pt modelId="{FF4FF914-D863-4F29-8C34-7F9DB76E793B}" type="pres">
      <dgm:prSet presAssocID="{FD3F7CF2-15D5-4548-BAD6-8B3F8B1A6897}" presName="Name0" presStyleCnt="0">
        <dgm:presLayoutVars>
          <dgm:dir/>
          <dgm:animLvl val="lvl"/>
          <dgm:resizeHandles val="exact"/>
        </dgm:presLayoutVars>
      </dgm:prSet>
      <dgm:spPr/>
    </dgm:pt>
    <dgm:pt modelId="{9411E15C-1983-472B-8115-1F962D6C706A}" type="pres">
      <dgm:prSet presAssocID="{1075A2F3-2B0B-45AA-96F3-402279B95FBF}" presName="compositeNode" presStyleCnt="0">
        <dgm:presLayoutVars>
          <dgm:bulletEnabled val="1"/>
        </dgm:presLayoutVars>
      </dgm:prSet>
      <dgm:spPr/>
    </dgm:pt>
    <dgm:pt modelId="{1F39E19F-2F12-4759-A6BB-8F491B11BC5A}" type="pres">
      <dgm:prSet presAssocID="{1075A2F3-2B0B-45AA-96F3-402279B95FBF}" presName="bgRect" presStyleLbl="node1" presStyleIdx="0" presStyleCnt="3"/>
      <dgm:spPr/>
    </dgm:pt>
    <dgm:pt modelId="{5AC17DDA-E0A2-4576-9E93-CFDC41A10B34}" type="pres">
      <dgm:prSet presAssocID="{1075A2F3-2B0B-45AA-96F3-402279B95FBF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D2D28710-E51C-4736-8186-4ECD3424A233}" type="pres">
      <dgm:prSet presAssocID="{1075A2F3-2B0B-45AA-96F3-402279B95FBF}" presName="childNode" presStyleLbl="node1" presStyleIdx="0" presStyleCnt="3">
        <dgm:presLayoutVars>
          <dgm:bulletEnabled val="1"/>
        </dgm:presLayoutVars>
      </dgm:prSet>
      <dgm:spPr/>
    </dgm:pt>
    <dgm:pt modelId="{70D65575-198B-446B-AD5D-3B1944A22C5A}" type="pres">
      <dgm:prSet presAssocID="{56022E55-4710-42F6-B16F-644BEF851260}" presName="hSp" presStyleCnt="0"/>
      <dgm:spPr/>
    </dgm:pt>
    <dgm:pt modelId="{68E5149E-6A69-4747-8749-FEFD4A5C7911}" type="pres">
      <dgm:prSet presAssocID="{56022E55-4710-42F6-B16F-644BEF851260}" presName="vProcSp" presStyleCnt="0"/>
      <dgm:spPr/>
    </dgm:pt>
    <dgm:pt modelId="{72E545B8-4101-40E9-89FE-FC7A94B0DF35}" type="pres">
      <dgm:prSet presAssocID="{56022E55-4710-42F6-B16F-644BEF851260}" presName="vSp1" presStyleCnt="0"/>
      <dgm:spPr/>
    </dgm:pt>
    <dgm:pt modelId="{D770EA23-1332-465A-9861-0910999063FD}" type="pres">
      <dgm:prSet presAssocID="{56022E55-4710-42F6-B16F-644BEF851260}" presName="simulatedConn" presStyleLbl="solidFgAcc1" presStyleIdx="0" presStyleCnt="2"/>
      <dgm:spPr>
        <a:solidFill>
          <a:schemeClr val="accent4">
            <a:lumMod val="75000"/>
          </a:schemeClr>
        </a:solidFill>
      </dgm:spPr>
    </dgm:pt>
    <dgm:pt modelId="{EE5918A2-EC07-4406-8809-62EB569AA62F}" type="pres">
      <dgm:prSet presAssocID="{56022E55-4710-42F6-B16F-644BEF851260}" presName="vSp2" presStyleCnt="0"/>
      <dgm:spPr/>
    </dgm:pt>
    <dgm:pt modelId="{0D797329-AFCF-4C69-861F-EE395704E11D}" type="pres">
      <dgm:prSet presAssocID="{56022E55-4710-42F6-B16F-644BEF851260}" presName="sibTrans" presStyleCnt="0"/>
      <dgm:spPr/>
    </dgm:pt>
    <dgm:pt modelId="{C840B2E1-1620-4638-BE3B-351FE735A3BF}" type="pres">
      <dgm:prSet presAssocID="{1D52638B-5149-4E7A-A015-55D6532E0EDE}" presName="compositeNode" presStyleCnt="0">
        <dgm:presLayoutVars>
          <dgm:bulletEnabled val="1"/>
        </dgm:presLayoutVars>
      </dgm:prSet>
      <dgm:spPr/>
    </dgm:pt>
    <dgm:pt modelId="{FD34810E-10CA-4A33-9FA9-896E622A6769}" type="pres">
      <dgm:prSet presAssocID="{1D52638B-5149-4E7A-A015-55D6532E0EDE}" presName="bgRect" presStyleLbl="node1" presStyleIdx="1" presStyleCnt="3"/>
      <dgm:spPr/>
    </dgm:pt>
    <dgm:pt modelId="{C98E4F3F-4D49-44FF-83C4-CE5C17E067CE}" type="pres">
      <dgm:prSet presAssocID="{1D52638B-5149-4E7A-A015-55D6532E0EDE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275E4FB-B86E-4678-BEB8-97729017463C}" type="pres">
      <dgm:prSet presAssocID="{1D52638B-5149-4E7A-A015-55D6532E0EDE}" presName="childNode" presStyleLbl="node1" presStyleIdx="1" presStyleCnt="3">
        <dgm:presLayoutVars>
          <dgm:bulletEnabled val="1"/>
        </dgm:presLayoutVars>
      </dgm:prSet>
      <dgm:spPr/>
    </dgm:pt>
    <dgm:pt modelId="{493EEAAF-5B82-4319-98DD-A64AC93809F6}" type="pres">
      <dgm:prSet presAssocID="{72A677B9-69FE-4B89-8E37-9F051E10A347}" presName="hSp" presStyleCnt="0"/>
      <dgm:spPr/>
    </dgm:pt>
    <dgm:pt modelId="{04A982CE-F51B-4972-A2E5-2B2477361FCB}" type="pres">
      <dgm:prSet presAssocID="{72A677B9-69FE-4B89-8E37-9F051E10A347}" presName="vProcSp" presStyleCnt="0"/>
      <dgm:spPr/>
    </dgm:pt>
    <dgm:pt modelId="{6ABF2896-EEAC-4AEC-81B7-468AE23DDF62}" type="pres">
      <dgm:prSet presAssocID="{72A677B9-69FE-4B89-8E37-9F051E10A347}" presName="vSp1" presStyleCnt="0"/>
      <dgm:spPr/>
    </dgm:pt>
    <dgm:pt modelId="{61D1D396-81B6-4682-96A6-ACC62D03BE2E}" type="pres">
      <dgm:prSet presAssocID="{72A677B9-69FE-4B89-8E37-9F051E10A347}" presName="simulatedConn" presStyleLbl="solidFgAcc1" presStyleIdx="1" presStyleCnt="2"/>
      <dgm:spPr>
        <a:solidFill>
          <a:schemeClr val="accent4">
            <a:lumMod val="75000"/>
          </a:schemeClr>
        </a:solidFill>
      </dgm:spPr>
    </dgm:pt>
    <dgm:pt modelId="{D49D0CD0-2FE6-4E7C-9FF8-7404CD8B20F4}" type="pres">
      <dgm:prSet presAssocID="{72A677B9-69FE-4B89-8E37-9F051E10A347}" presName="vSp2" presStyleCnt="0"/>
      <dgm:spPr/>
    </dgm:pt>
    <dgm:pt modelId="{84C3CE07-FA9C-4172-900C-815B3648251B}" type="pres">
      <dgm:prSet presAssocID="{72A677B9-69FE-4B89-8E37-9F051E10A347}" presName="sibTrans" presStyleCnt="0"/>
      <dgm:spPr/>
    </dgm:pt>
    <dgm:pt modelId="{22FD6B5E-0036-4993-B020-E8DC89CDF75E}" type="pres">
      <dgm:prSet presAssocID="{95846887-B6B0-4573-B7C9-60F08F50B7BC}" presName="compositeNode" presStyleCnt="0">
        <dgm:presLayoutVars>
          <dgm:bulletEnabled val="1"/>
        </dgm:presLayoutVars>
      </dgm:prSet>
      <dgm:spPr/>
    </dgm:pt>
    <dgm:pt modelId="{9252C6B6-0F92-4483-95FB-305137D6FD06}" type="pres">
      <dgm:prSet presAssocID="{95846887-B6B0-4573-B7C9-60F08F50B7BC}" presName="bgRect" presStyleLbl="node1" presStyleIdx="2" presStyleCnt="3"/>
      <dgm:spPr/>
    </dgm:pt>
    <dgm:pt modelId="{45765EC5-80F8-4A45-8083-FC815B1FB115}" type="pres">
      <dgm:prSet presAssocID="{95846887-B6B0-4573-B7C9-60F08F50B7BC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9DD6DD9F-3749-4297-A89C-C20A8CAF368A}" type="pres">
      <dgm:prSet presAssocID="{95846887-B6B0-4573-B7C9-60F08F50B7BC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ADB65709-892A-45DA-9C62-630CB6648688}" type="presOf" srcId="{1075A2F3-2B0B-45AA-96F3-402279B95FBF}" destId="{5AC17DDA-E0A2-4576-9E93-CFDC41A10B34}" srcOrd="1" destOrd="0" presId="urn:microsoft.com/office/officeart/2005/8/layout/hProcess7"/>
    <dgm:cxn modelId="{EFFC3F26-434A-4274-9872-3A1A0E2CBF98}" type="presOf" srcId="{95846887-B6B0-4573-B7C9-60F08F50B7BC}" destId="{9252C6B6-0F92-4483-95FB-305137D6FD06}" srcOrd="0" destOrd="0" presId="urn:microsoft.com/office/officeart/2005/8/layout/hProcess7"/>
    <dgm:cxn modelId="{1F2DFE2E-32F8-46F8-AB15-225C1490AC8B}" srcId="{FD3F7CF2-15D5-4548-BAD6-8B3F8B1A6897}" destId="{1D52638B-5149-4E7A-A015-55D6532E0EDE}" srcOrd="1" destOrd="0" parTransId="{C31961A0-8ECA-4939-AFB8-98BD4D218077}" sibTransId="{72A677B9-69FE-4B89-8E37-9F051E10A347}"/>
    <dgm:cxn modelId="{CB2B7A5E-BF0F-442C-942E-C615EE911460}" srcId="{1D52638B-5149-4E7A-A015-55D6532E0EDE}" destId="{D2A3CC5F-E414-4D05-965E-003DE4CBBD31}" srcOrd="0" destOrd="0" parTransId="{531678D7-17BB-4DDA-8C38-5C70843D1997}" sibTransId="{62193DCB-E2BC-4886-9845-EEB60A2302FE}"/>
    <dgm:cxn modelId="{ABC11263-24FD-4E33-81BE-26A78AFCEC9D}" type="presOf" srcId="{D2A3CC5F-E414-4D05-965E-003DE4CBBD31}" destId="{E275E4FB-B86E-4678-BEB8-97729017463C}" srcOrd="0" destOrd="0" presId="urn:microsoft.com/office/officeart/2005/8/layout/hProcess7"/>
    <dgm:cxn modelId="{DB36E66C-44C0-4F8E-B08C-323F1E3DB86A}" type="presOf" srcId="{95846887-B6B0-4573-B7C9-60F08F50B7BC}" destId="{45765EC5-80F8-4A45-8083-FC815B1FB115}" srcOrd="1" destOrd="0" presId="urn:microsoft.com/office/officeart/2005/8/layout/hProcess7"/>
    <dgm:cxn modelId="{CE1E1A75-6FA2-48FB-AD38-55BFFD87A1F0}" type="presOf" srcId="{833206B1-303B-47BF-ADFC-1CBE0BE2C63E}" destId="{D2D28710-E51C-4736-8186-4ECD3424A233}" srcOrd="0" destOrd="0" presId="urn:microsoft.com/office/officeart/2005/8/layout/hProcess7"/>
    <dgm:cxn modelId="{FEF6C277-DBBE-4C52-8B76-26542665959A}" srcId="{1075A2F3-2B0B-45AA-96F3-402279B95FBF}" destId="{833206B1-303B-47BF-ADFC-1CBE0BE2C63E}" srcOrd="0" destOrd="0" parTransId="{615D14D0-5843-423F-8E89-F89168727987}" sibTransId="{0F0318FD-B78A-4497-B6C7-3E4E4EA5479A}"/>
    <dgm:cxn modelId="{95844583-FEE4-40C9-B6FF-2C7FE4134D95}" srcId="{FD3F7CF2-15D5-4548-BAD6-8B3F8B1A6897}" destId="{1075A2F3-2B0B-45AA-96F3-402279B95FBF}" srcOrd="0" destOrd="0" parTransId="{0BAA7FFB-DCF6-4148-8A3E-72E0008C0F7E}" sibTransId="{56022E55-4710-42F6-B16F-644BEF851260}"/>
    <dgm:cxn modelId="{4D2A9F90-F5AE-4FED-AA36-7FD0342400DD}" type="presOf" srcId="{FD3F7CF2-15D5-4548-BAD6-8B3F8B1A6897}" destId="{FF4FF914-D863-4F29-8C34-7F9DB76E793B}" srcOrd="0" destOrd="0" presId="urn:microsoft.com/office/officeart/2005/8/layout/hProcess7"/>
    <dgm:cxn modelId="{628D32C9-01E7-4A59-9883-FB2493F47363}" srcId="{FD3F7CF2-15D5-4548-BAD6-8B3F8B1A6897}" destId="{95846887-B6B0-4573-B7C9-60F08F50B7BC}" srcOrd="2" destOrd="0" parTransId="{D31CB8BF-9B88-49D3-BB0A-37E34AC11809}" sibTransId="{FC935EBB-39FA-43D0-B4AA-EF78EECD04F2}"/>
    <dgm:cxn modelId="{80C952C9-259F-461F-A049-B6302083ACD7}" type="presOf" srcId="{1D52638B-5149-4E7A-A015-55D6532E0EDE}" destId="{C98E4F3F-4D49-44FF-83C4-CE5C17E067CE}" srcOrd="1" destOrd="0" presId="urn:microsoft.com/office/officeart/2005/8/layout/hProcess7"/>
    <dgm:cxn modelId="{7F19DEDC-B3D5-4383-B347-13FD9E7F16F5}" srcId="{95846887-B6B0-4573-B7C9-60F08F50B7BC}" destId="{3C52601D-61C9-4E66-A364-CE901D4F9A5F}" srcOrd="0" destOrd="0" parTransId="{151502AE-6BB7-4F65-894F-7751C20170CC}" sibTransId="{EF697338-65F8-4946-BF32-53B7DAF9D850}"/>
    <dgm:cxn modelId="{1E1C18E5-D792-40FD-8A06-574FA0AF660B}" type="presOf" srcId="{1075A2F3-2B0B-45AA-96F3-402279B95FBF}" destId="{1F39E19F-2F12-4759-A6BB-8F491B11BC5A}" srcOrd="0" destOrd="0" presId="urn:microsoft.com/office/officeart/2005/8/layout/hProcess7"/>
    <dgm:cxn modelId="{05390EFA-02F3-4F2E-939D-AA2BDB88E682}" type="presOf" srcId="{1D52638B-5149-4E7A-A015-55D6532E0EDE}" destId="{FD34810E-10CA-4A33-9FA9-896E622A6769}" srcOrd="0" destOrd="0" presId="urn:microsoft.com/office/officeart/2005/8/layout/hProcess7"/>
    <dgm:cxn modelId="{408C7EFD-F67A-4BFC-994C-6060E6054862}" type="presOf" srcId="{3C52601D-61C9-4E66-A364-CE901D4F9A5F}" destId="{9DD6DD9F-3749-4297-A89C-C20A8CAF368A}" srcOrd="0" destOrd="0" presId="urn:microsoft.com/office/officeart/2005/8/layout/hProcess7"/>
    <dgm:cxn modelId="{D4AB169A-87AE-4DFD-87BD-6B5A13E75FB8}" type="presParOf" srcId="{FF4FF914-D863-4F29-8C34-7F9DB76E793B}" destId="{9411E15C-1983-472B-8115-1F962D6C706A}" srcOrd="0" destOrd="0" presId="urn:microsoft.com/office/officeart/2005/8/layout/hProcess7"/>
    <dgm:cxn modelId="{A7583508-D42D-4D2C-BFC4-6C6501F811A1}" type="presParOf" srcId="{9411E15C-1983-472B-8115-1F962D6C706A}" destId="{1F39E19F-2F12-4759-A6BB-8F491B11BC5A}" srcOrd="0" destOrd="0" presId="urn:microsoft.com/office/officeart/2005/8/layout/hProcess7"/>
    <dgm:cxn modelId="{807653AE-4496-487C-A50A-7F937DD40B1F}" type="presParOf" srcId="{9411E15C-1983-472B-8115-1F962D6C706A}" destId="{5AC17DDA-E0A2-4576-9E93-CFDC41A10B34}" srcOrd="1" destOrd="0" presId="urn:microsoft.com/office/officeart/2005/8/layout/hProcess7"/>
    <dgm:cxn modelId="{BFC2F527-601A-41D6-9CEE-0D3F12993809}" type="presParOf" srcId="{9411E15C-1983-472B-8115-1F962D6C706A}" destId="{D2D28710-E51C-4736-8186-4ECD3424A233}" srcOrd="2" destOrd="0" presId="urn:microsoft.com/office/officeart/2005/8/layout/hProcess7"/>
    <dgm:cxn modelId="{85C33706-FDDC-4C8F-84D7-7BBC76BE07AF}" type="presParOf" srcId="{FF4FF914-D863-4F29-8C34-7F9DB76E793B}" destId="{70D65575-198B-446B-AD5D-3B1944A22C5A}" srcOrd="1" destOrd="0" presId="urn:microsoft.com/office/officeart/2005/8/layout/hProcess7"/>
    <dgm:cxn modelId="{3393F0AB-48BE-44D0-9750-0E68511A74FB}" type="presParOf" srcId="{FF4FF914-D863-4F29-8C34-7F9DB76E793B}" destId="{68E5149E-6A69-4747-8749-FEFD4A5C7911}" srcOrd="2" destOrd="0" presId="urn:microsoft.com/office/officeart/2005/8/layout/hProcess7"/>
    <dgm:cxn modelId="{3B673FD5-D9BC-4235-B237-36114D690708}" type="presParOf" srcId="{68E5149E-6A69-4747-8749-FEFD4A5C7911}" destId="{72E545B8-4101-40E9-89FE-FC7A94B0DF35}" srcOrd="0" destOrd="0" presId="urn:microsoft.com/office/officeart/2005/8/layout/hProcess7"/>
    <dgm:cxn modelId="{164D870D-D3DE-49ED-838E-49C13B5E30CF}" type="presParOf" srcId="{68E5149E-6A69-4747-8749-FEFD4A5C7911}" destId="{D770EA23-1332-465A-9861-0910999063FD}" srcOrd="1" destOrd="0" presId="urn:microsoft.com/office/officeart/2005/8/layout/hProcess7"/>
    <dgm:cxn modelId="{6D4DD93E-1C16-4B14-81A5-012783EC1977}" type="presParOf" srcId="{68E5149E-6A69-4747-8749-FEFD4A5C7911}" destId="{EE5918A2-EC07-4406-8809-62EB569AA62F}" srcOrd="2" destOrd="0" presId="urn:microsoft.com/office/officeart/2005/8/layout/hProcess7"/>
    <dgm:cxn modelId="{3942B532-D2DD-4549-A74C-069A291C3DA0}" type="presParOf" srcId="{FF4FF914-D863-4F29-8C34-7F9DB76E793B}" destId="{0D797329-AFCF-4C69-861F-EE395704E11D}" srcOrd="3" destOrd="0" presId="urn:microsoft.com/office/officeart/2005/8/layout/hProcess7"/>
    <dgm:cxn modelId="{2C159656-6E57-4CDE-B75C-B3846E05EC7F}" type="presParOf" srcId="{FF4FF914-D863-4F29-8C34-7F9DB76E793B}" destId="{C840B2E1-1620-4638-BE3B-351FE735A3BF}" srcOrd="4" destOrd="0" presId="urn:microsoft.com/office/officeart/2005/8/layout/hProcess7"/>
    <dgm:cxn modelId="{99BB546C-EA67-4EEB-BC76-8ACACE3C9ABC}" type="presParOf" srcId="{C840B2E1-1620-4638-BE3B-351FE735A3BF}" destId="{FD34810E-10CA-4A33-9FA9-896E622A6769}" srcOrd="0" destOrd="0" presId="urn:microsoft.com/office/officeart/2005/8/layout/hProcess7"/>
    <dgm:cxn modelId="{FB0B73B7-2EC2-4820-84C0-F405498A45FC}" type="presParOf" srcId="{C840B2E1-1620-4638-BE3B-351FE735A3BF}" destId="{C98E4F3F-4D49-44FF-83C4-CE5C17E067CE}" srcOrd="1" destOrd="0" presId="urn:microsoft.com/office/officeart/2005/8/layout/hProcess7"/>
    <dgm:cxn modelId="{96FEAD06-67BC-40DD-9023-8060158250B8}" type="presParOf" srcId="{C840B2E1-1620-4638-BE3B-351FE735A3BF}" destId="{E275E4FB-B86E-4678-BEB8-97729017463C}" srcOrd="2" destOrd="0" presId="urn:microsoft.com/office/officeart/2005/8/layout/hProcess7"/>
    <dgm:cxn modelId="{D2D524F1-E1FA-4422-B125-D2BAF546AE31}" type="presParOf" srcId="{FF4FF914-D863-4F29-8C34-7F9DB76E793B}" destId="{493EEAAF-5B82-4319-98DD-A64AC93809F6}" srcOrd="5" destOrd="0" presId="urn:microsoft.com/office/officeart/2005/8/layout/hProcess7"/>
    <dgm:cxn modelId="{3E63FD51-F59E-44C7-A20B-BA1793710F8A}" type="presParOf" srcId="{FF4FF914-D863-4F29-8C34-7F9DB76E793B}" destId="{04A982CE-F51B-4972-A2E5-2B2477361FCB}" srcOrd="6" destOrd="0" presId="urn:microsoft.com/office/officeart/2005/8/layout/hProcess7"/>
    <dgm:cxn modelId="{55CC8DC6-770F-42B5-B178-5C962DE30997}" type="presParOf" srcId="{04A982CE-F51B-4972-A2E5-2B2477361FCB}" destId="{6ABF2896-EEAC-4AEC-81B7-468AE23DDF62}" srcOrd="0" destOrd="0" presId="urn:microsoft.com/office/officeart/2005/8/layout/hProcess7"/>
    <dgm:cxn modelId="{4D050FB7-564D-4F2B-B6A5-08F84F4DDAD4}" type="presParOf" srcId="{04A982CE-F51B-4972-A2E5-2B2477361FCB}" destId="{61D1D396-81B6-4682-96A6-ACC62D03BE2E}" srcOrd="1" destOrd="0" presId="urn:microsoft.com/office/officeart/2005/8/layout/hProcess7"/>
    <dgm:cxn modelId="{3D266A76-C4A9-47A7-BC96-449F0081007C}" type="presParOf" srcId="{04A982CE-F51B-4972-A2E5-2B2477361FCB}" destId="{D49D0CD0-2FE6-4E7C-9FF8-7404CD8B20F4}" srcOrd="2" destOrd="0" presId="urn:microsoft.com/office/officeart/2005/8/layout/hProcess7"/>
    <dgm:cxn modelId="{A74B1ED9-6440-4423-80B6-4444E1FF3F5C}" type="presParOf" srcId="{FF4FF914-D863-4F29-8C34-7F9DB76E793B}" destId="{84C3CE07-FA9C-4172-900C-815B3648251B}" srcOrd="7" destOrd="0" presId="urn:microsoft.com/office/officeart/2005/8/layout/hProcess7"/>
    <dgm:cxn modelId="{A13E8FE8-454E-49E7-BF18-0D825FDA174C}" type="presParOf" srcId="{FF4FF914-D863-4F29-8C34-7F9DB76E793B}" destId="{22FD6B5E-0036-4993-B020-E8DC89CDF75E}" srcOrd="8" destOrd="0" presId="urn:microsoft.com/office/officeart/2005/8/layout/hProcess7"/>
    <dgm:cxn modelId="{9F3C093D-2009-47FF-9FD6-C0AE48D30D84}" type="presParOf" srcId="{22FD6B5E-0036-4993-B020-E8DC89CDF75E}" destId="{9252C6B6-0F92-4483-95FB-305137D6FD06}" srcOrd="0" destOrd="0" presId="urn:microsoft.com/office/officeart/2005/8/layout/hProcess7"/>
    <dgm:cxn modelId="{87E57029-C38E-419A-80B6-39FD352AD159}" type="presParOf" srcId="{22FD6B5E-0036-4993-B020-E8DC89CDF75E}" destId="{45765EC5-80F8-4A45-8083-FC815B1FB115}" srcOrd="1" destOrd="0" presId="urn:microsoft.com/office/officeart/2005/8/layout/hProcess7"/>
    <dgm:cxn modelId="{84D2A7F5-7E6F-44D1-9A6F-9E112F6ADAED}" type="presParOf" srcId="{22FD6B5E-0036-4993-B020-E8DC89CDF75E}" destId="{9DD6DD9F-3749-4297-A89C-C20A8CAF368A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3F7CF2-15D5-4548-BAD6-8B3F8B1A6897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75A2F3-2B0B-45AA-96F3-402279B95FBF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Step 4</a:t>
          </a:r>
        </a:p>
      </dgm:t>
    </dgm:pt>
    <dgm:pt modelId="{0BAA7FFB-DCF6-4148-8A3E-72E0008C0F7E}" type="parTrans" cxnId="{95844583-FEE4-40C9-B6FF-2C7FE4134D95}">
      <dgm:prSet/>
      <dgm:spPr/>
      <dgm:t>
        <a:bodyPr/>
        <a:lstStyle/>
        <a:p>
          <a:endParaRPr lang="en-US"/>
        </a:p>
      </dgm:t>
    </dgm:pt>
    <dgm:pt modelId="{56022E55-4710-42F6-B16F-644BEF851260}" type="sibTrans" cxnId="{95844583-FEE4-40C9-B6FF-2C7FE4134D95}">
      <dgm:prSet/>
      <dgm:spPr/>
      <dgm:t>
        <a:bodyPr/>
        <a:lstStyle/>
        <a:p>
          <a:endParaRPr lang="en-US"/>
        </a:p>
      </dgm:t>
    </dgm:pt>
    <dgm:pt modelId="{833206B1-303B-47BF-ADFC-1CBE0BE2C63E}">
      <dgm:prSet phldrT="[Text]"/>
      <dgm:spPr/>
      <dgm:t>
        <a:bodyPr/>
        <a:lstStyle/>
        <a:p>
          <a:r>
            <a:rPr lang="en-US" dirty="0"/>
            <a:t>Prepare Trial Balance</a:t>
          </a:r>
        </a:p>
      </dgm:t>
    </dgm:pt>
    <dgm:pt modelId="{615D14D0-5843-423F-8E89-F89168727987}" type="parTrans" cxnId="{FEF6C277-DBBE-4C52-8B76-26542665959A}">
      <dgm:prSet/>
      <dgm:spPr/>
      <dgm:t>
        <a:bodyPr/>
        <a:lstStyle/>
        <a:p>
          <a:endParaRPr lang="en-US"/>
        </a:p>
      </dgm:t>
    </dgm:pt>
    <dgm:pt modelId="{0F0318FD-B78A-4497-B6C7-3E4E4EA5479A}" type="sibTrans" cxnId="{FEF6C277-DBBE-4C52-8B76-26542665959A}">
      <dgm:prSet/>
      <dgm:spPr/>
      <dgm:t>
        <a:bodyPr/>
        <a:lstStyle/>
        <a:p>
          <a:endParaRPr lang="en-US"/>
        </a:p>
      </dgm:t>
    </dgm:pt>
    <dgm:pt modelId="{1D52638B-5149-4E7A-A015-55D6532E0EDE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Step 5</a:t>
          </a:r>
          <a:endParaRPr lang="en-US" dirty="0"/>
        </a:p>
      </dgm:t>
    </dgm:pt>
    <dgm:pt modelId="{C31961A0-8ECA-4939-AFB8-98BD4D218077}" type="parTrans" cxnId="{1F2DFE2E-32F8-46F8-AB15-225C1490AC8B}">
      <dgm:prSet/>
      <dgm:spPr/>
      <dgm:t>
        <a:bodyPr/>
        <a:lstStyle/>
        <a:p>
          <a:endParaRPr lang="en-US"/>
        </a:p>
      </dgm:t>
    </dgm:pt>
    <dgm:pt modelId="{72A677B9-69FE-4B89-8E37-9F051E10A347}" type="sibTrans" cxnId="{1F2DFE2E-32F8-46F8-AB15-225C1490AC8B}">
      <dgm:prSet/>
      <dgm:spPr/>
      <dgm:t>
        <a:bodyPr/>
        <a:lstStyle/>
        <a:p>
          <a:endParaRPr lang="en-US"/>
        </a:p>
      </dgm:t>
    </dgm:pt>
    <dgm:pt modelId="{D2A3CC5F-E414-4D05-965E-003DE4CBBD31}">
      <dgm:prSet phldrT="[Text]"/>
      <dgm:spPr/>
      <dgm:t>
        <a:bodyPr/>
        <a:lstStyle/>
        <a:p>
          <a:r>
            <a:rPr lang="en-US" dirty="0"/>
            <a:t>Recording All adjusting entries</a:t>
          </a:r>
        </a:p>
      </dgm:t>
    </dgm:pt>
    <dgm:pt modelId="{531678D7-17BB-4DDA-8C38-5C70843D1997}" type="parTrans" cxnId="{CB2B7A5E-BF0F-442C-942E-C615EE911460}">
      <dgm:prSet/>
      <dgm:spPr/>
      <dgm:t>
        <a:bodyPr/>
        <a:lstStyle/>
        <a:p>
          <a:endParaRPr lang="en-US"/>
        </a:p>
      </dgm:t>
    </dgm:pt>
    <dgm:pt modelId="{62193DCB-E2BC-4886-9845-EEB60A2302FE}" type="sibTrans" cxnId="{CB2B7A5E-BF0F-442C-942E-C615EE911460}">
      <dgm:prSet/>
      <dgm:spPr/>
      <dgm:t>
        <a:bodyPr/>
        <a:lstStyle/>
        <a:p>
          <a:endParaRPr lang="en-US"/>
        </a:p>
      </dgm:t>
    </dgm:pt>
    <dgm:pt modelId="{95846887-B6B0-4573-B7C9-60F08F50B7BC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Step 6</a:t>
          </a:r>
          <a:endParaRPr lang="en-US" dirty="0"/>
        </a:p>
      </dgm:t>
    </dgm:pt>
    <dgm:pt modelId="{D31CB8BF-9B88-49D3-BB0A-37E34AC11809}" type="parTrans" cxnId="{628D32C9-01E7-4A59-9883-FB2493F47363}">
      <dgm:prSet/>
      <dgm:spPr/>
      <dgm:t>
        <a:bodyPr/>
        <a:lstStyle/>
        <a:p>
          <a:endParaRPr lang="en-US"/>
        </a:p>
      </dgm:t>
    </dgm:pt>
    <dgm:pt modelId="{FC935EBB-39FA-43D0-B4AA-EF78EECD04F2}" type="sibTrans" cxnId="{628D32C9-01E7-4A59-9883-FB2493F47363}">
      <dgm:prSet/>
      <dgm:spPr/>
      <dgm:t>
        <a:bodyPr/>
        <a:lstStyle/>
        <a:p>
          <a:endParaRPr lang="en-US"/>
        </a:p>
      </dgm:t>
    </dgm:pt>
    <dgm:pt modelId="{3C52601D-61C9-4E66-A364-CE901D4F9A5F}">
      <dgm:prSet phldrT="[Text]"/>
      <dgm:spPr/>
      <dgm:t>
        <a:bodyPr/>
        <a:lstStyle/>
        <a:p>
          <a:r>
            <a:rPr lang="en-US" dirty="0"/>
            <a:t>Prepare Adjusted Trial Balance</a:t>
          </a:r>
        </a:p>
      </dgm:t>
    </dgm:pt>
    <dgm:pt modelId="{151502AE-6BB7-4F65-894F-7751C20170CC}" type="parTrans" cxnId="{7F19DEDC-B3D5-4383-B347-13FD9E7F16F5}">
      <dgm:prSet/>
      <dgm:spPr/>
      <dgm:t>
        <a:bodyPr/>
        <a:lstStyle/>
        <a:p>
          <a:endParaRPr lang="en-US"/>
        </a:p>
      </dgm:t>
    </dgm:pt>
    <dgm:pt modelId="{EF697338-65F8-4946-BF32-53B7DAF9D850}" type="sibTrans" cxnId="{7F19DEDC-B3D5-4383-B347-13FD9E7F16F5}">
      <dgm:prSet/>
      <dgm:spPr/>
      <dgm:t>
        <a:bodyPr/>
        <a:lstStyle/>
        <a:p>
          <a:endParaRPr lang="en-US"/>
        </a:p>
      </dgm:t>
    </dgm:pt>
    <dgm:pt modelId="{FF4FF914-D863-4F29-8C34-7F9DB76E793B}" type="pres">
      <dgm:prSet presAssocID="{FD3F7CF2-15D5-4548-BAD6-8B3F8B1A6897}" presName="Name0" presStyleCnt="0">
        <dgm:presLayoutVars>
          <dgm:dir/>
          <dgm:animLvl val="lvl"/>
          <dgm:resizeHandles val="exact"/>
        </dgm:presLayoutVars>
      </dgm:prSet>
      <dgm:spPr/>
    </dgm:pt>
    <dgm:pt modelId="{9411E15C-1983-472B-8115-1F962D6C706A}" type="pres">
      <dgm:prSet presAssocID="{1075A2F3-2B0B-45AA-96F3-402279B95FBF}" presName="compositeNode" presStyleCnt="0">
        <dgm:presLayoutVars>
          <dgm:bulletEnabled val="1"/>
        </dgm:presLayoutVars>
      </dgm:prSet>
      <dgm:spPr/>
    </dgm:pt>
    <dgm:pt modelId="{1F39E19F-2F12-4759-A6BB-8F491B11BC5A}" type="pres">
      <dgm:prSet presAssocID="{1075A2F3-2B0B-45AA-96F3-402279B95FBF}" presName="bgRect" presStyleLbl="node1" presStyleIdx="0" presStyleCnt="3"/>
      <dgm:spPr/>
    </dgm:pt>
    <dgm:pt modelId="{5AC17DDA-E0A2-4576-9E93-CFDC41A10B34}" type="pres">
      <dgm:prSet presAssocID="{1075A2F3-2B0B-45AA-96F3-402279B95FBF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D2D28710-E51C-4736-8186-4ECD3424A233}" type="pres">
      <dgm:prSet presAssocID="{1075A2F3-2B0B-45AA-96F3-402279B95FBF}" presName="childNode" presStyleLbl="node1" presStyleIdx="0" presStyleCnt="3">
        <dgm:presLayoutVars>
          <dgm:bulletEnabled val="1"/>
        </dgm:presLayoutVars>
      </dgm:prSet>
      <dgm:spPr/>
    </dgm:pt>
    <dgm:pt modelId="{70D65575-198B-446B-AD5D-3B1944A22C5A}" type="pres">
      <dgm:prSet presAssocID="{56022E55-4710-42F6-B16F-644BEF851260}" presName="hSp" presStyleCnt="0"/>
      <dgm:spPr/>
    </dgm:pt>
    <dgm:pt modelId="{68E5149E-6A69-4747-8749-FEFD4A5C7911}" type="pres">
      <dgm:prSet presAssocID="{56022E55-4710-42F6-B16F-644BEF851260}" presName="vProcSp" presStyleCnt="0"/>
      <dgm:spPr/>
    </dgm:pt>
    <dgm:pt modelId="{72E545B8-4101-40E9-89FE-FC7A94B0DF35}" type="pres">
      <dgm:prSet presAssocID="{56022E55-4710-42F6-B16F-644BEF851260}" presName="vSp1" presStyleCnt="0"/>
      <dgm:spPr/>
    </dgm:pt>
    <dgm:pt modelId="{D770EA23-1332-465A-9861-0910999063FD}" type="pres">
      <dgm:prSet presAssocID="{56022E55-4710-42F6-B16F-644BEF851260}" presName="simulatedConn" presStyleLbl="solidFgAcc1" presStyleIdx="0" presStyleCnt="2"/>
      <dgm:spPr>
        <a:solidFill>
          <a:schemeClr val="accent4">
            <a:lumMod val="75000"/>
          </a:schemeClr>
        </a:solidFill>
      </dgm:spPr>
    </dgm:pt>
    <dgm:pt modelId="{EE5918A2-EC07-4406-8809-62EB569AA62F}" type="pres">
      <dgm:prSet presAssocID="{56022E55-4710-42F6-B16F-644BEF851260}" presName="vSp2" presStyleCnt="0"/>
      <dgm:spPr/>
    </dgm:pt>
    <dgm:pt modelId="{0D797329-AFCF-4C69-861F-EE395704E11D}" type="pres">
      <dgm:prSet presAssocID="{56022E55-4710-42F6-B16F-644BEF851260}" presName="sibTrans" presStyleCnt="0"/>
      <dgm:spPr/>
    </dgm:pt>
    <dgm:pt modelId="{C840B2E1-1620-4638-BE3B-351FE735A3BF}" type="pres">
      <dgm:prSet presAssocID="{1D52638B-5149-4E7A-A015-55D6532E0EDE}" presName="compositeNode" presStyleCnt="0">
        <dgm:presLayoutVars>
          <dgm:bulletEnabled val="1"/>
        </dgm:presLayoutVars>
      </dgm:prSet>
      <dgm:spPr/>
    </dgm:pt>
    <dgm:pt modelId="{FD34810E-10CA-4A33-9FA9-896E622A6769}" type="pres">
      <dgm:prSet presAssocID="{1D52638B-5149-4E7A-A015-55D6532E0EDE}" presName="bgRect" presStyleLbl="node1" presStyleIdx="1" presStyleCnt="3"/>
      <dgm:spPr/>
    </dgm:pt>
    <dgm:pt modelId="{C98E4F3F-4D49-44FF-83C4-CE5C17E067CE}" type="pres">
      <dgm:prSet presAssocID="{1D52638B-5149-4E7A-A015-55D6532E0EDE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275E4FB-B86E-4678-BEB8-97729017463C}" type="pres">
      <dgm:prSet presAssocID="{1D52638B-5149-4E7A-A015-55D6532E0EDE}" presName="childNode" presStyleLbl="node1" presStyleIdx="1" presStyleCnt="3">
        <dgm:presLayoutVars>
          <dgm:bulletEnabled val="1"/>
        </dgm:presLayoutVars>
      </dgm:prSet>
      <dgm:spPr/>
    </dgm:pt>
    <dgm:pt modelId="{493EEAAF-5B82-4319-98DD-A64AC93809F6}" type="pres">
      <dgm:prSet presAssocID="{72A677B9-69FE-4B89-8E37-9F051E10A347}" presName="hSp" presStyleCnt="0"/>
      <dgm:spPr/>
    </dgm:pt>
    <dgm:pt modelId="{04A982CE-F51B-4972-A2E5-2B2477361FCB}" type="pres">
      <dgm:prSet presAssocID="{72A677B9-69FE-4B89-8E37-9F051E10A347}" presName="vProcSp" presStyleCnt="0"/>
      <dgm:spPr/>
    </dgm:pt>
    <dgm:pt modelId="{6ABF2896-EEAC-4AEC-81B7-468AE23DDF62}" type="pres">
      <dgm:prSet presAssocID="{72A677B9-69FE-4B89-8E37-9F051E10A347}" presName="vSp1" presStyleCnt="0"/>
      <dgm:spPr/>
    </dgm:pt>
    <dgm:pt modelId="{61D1D396-81B6-4682-96A6-ACC62D03BE2E}" type="pres">
      <dgm:prSet presAssocID="{72A677B9-69FE-4B89-8E37-9F051E10A347}" presName="simulatedConn" presStyleLbl="solidFgAcc1" presStyleIdx="1" presStyleCnt="2"/>
      <dgm:spPr>
        <a:solidFill>
          <a:schemeClr val="accent4">
            <a:lumMod val="75000"/>
          </a:schemeClr>
        </a:solidFill>
      </dgm:spPr>
    </dgm:pt>
    <dgm:pt modelId="{D49D0CD0-2FE6-4E7C-9FF8-7404CD8B20F4}" type="pres">
      <dgm:prSet presAssocID="{72A677B9-69FE-4B89-8E37-9F051E10A347}" presName="vSp2" presStyleCnt="0"/>
      <dgm:spPr/>
    </dgm:pt>
    <dgm:pt modelId="{84C3CE07-FA9C-4172-900C-815B3648251B}" type="pres">
      <dgm:prSet presAssocID="{72A677B9-69FE-4B89-8E37-9F051E10A347}" presName="sibTrans" presStyleCnt="0"/>
      <dgm:spPr/>
    </dgm:pt>
    <dgm:pt modelId="{22FD6B5E-0036-4993-B020-E8DC89CDF75E}" type="pres">
      <dgm:prSet presAssocID="{95846887-B6B0-4573-B7C9-60F08F50B7BC}" presName="compositeNode" presStyleCnt="0">
        <dgm:presLayoutVars>
          <dgm:bulletEnabled val="1"/>
        </dgm:presLayoutVars>
      </dgm:prSet>
      <dgm:spPr/>
    </dgm:pt>
    <dgm:pt modelId="{9252C6B6-0F92-4483-95FB-305137D6FD06}" type="pres">
      <dgm:prSet presAssocID="{95846887-B6B0-4573-B7C9-60F08F50B7BC}" presName="bgRect" presStyleLbl="node1" presStyleIdx="2" presStyleCnt="3"/>
      <dgm:spPr/>
    </dgm:pt>
    <dgm:pt modelId="{45765EC5-80F8-4A45-8083-FC815B1FB115}" type="pres">
      <dgm:prSet presAssocID="{95846887-B6B0-4573-B7C9-60F08F50B7BC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9DD6DD9F-3749-4297-A89C-C20A8CAF368A}" type="pres">
      <dgm:prSet presAssocID="{95846887-B6B0-4573-B7C9-60F08F50B7BC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ADB65709-892A-45DA-9C62-630CB6648688}" type="presOf" srcId="{1075A2F3-2B0B-45AA-96F3-402279B95FBF}" destId="{5AC17DDA-E0A2-4576-9E93-CFDC41A10B34}" srcOrd="1" destOrd="0" presId="urn:microsoft.com/office/officeart/2005/8/layout/hProcess7"/>
    <dgm:cxn modelId="{EFFC3F26-434A-4274-9872-3A1A0E2CBF98}" type="presOf" srcId="{95846887-B6B0-4573-B7C9-60F08F50B7BC}" destId="{9252C6B6-0F92-4483-95FB-305137D6FD06}" srcOrd="0" destOrd="0" presId="urn:microsoft.com/office/officeart/2005/8/layout/hProcess7"/>
    <dgm:cxn modelId="{1F2DFE2E-32F8-46F8-AB15-225C1490AC8B}" srcId="{FD3F7CF2-15D5-4548-BAD6-8B3F8B1A6897}" destId="{1D52638B-5149-4E7A-A015-55D6532E0EDE}" srcOrd="1" destOrd="0" parTransId="{C31961A0-8ECA-4939-AFB8-98BD4D218077}" sibTransId="{72A677B9-69FE-4B89-8E37-9F051E10A347}"/>
    <dgm:cxn modelId="{CB2B7A5E-BF0F-442C-942E-C615EE911460}" srcId="{1D52638B-5149-4E7A-A015-55D6532E0EDE}" destId="{D2A3CC5F-E414-4D05-965E-003DE4CBBD31}" srcOrd="0" destOrd="0" parTransId="{531678D7-17BB-4DDA-8C38-5C70843D1997}" sibTransId="{62193DCB-E2BC-4886-9845-EEB60A2302FE}"/>
    <dgm:cxn modelId="{ABC11263-24FD-4E33-81BE-26A78AFCEC9D}" type="presOf" srcId="{D2A3CC5F-E414-4D05-965E-003DE4CBBD31}" destId="{E275E4FB-B86E-4678-BEB8-97729017463C}" srcOrd="0" destOrd="0" presId="urn:microsoft.com/office/officeart/2005/8/layout/hProcess7"/>
    <dgm:cxn modelId="{DB36E66C-44C0-4F8E-B08C-323F1E3DB86A}" type="presOf" srcId="{95846887-B6B0-4573-B7C9-60F08F50B7BC}" destId="{45765EC5-80F8-4A45-8083-FC815B1FB115}" srcOrd="1" destOrd="0" presId="urn:microsoft.com/office/officeart/2005/8/layout/hProcess7"/>
    <dgm:cxn modelId="{CE1E1A75-6FA2-48FB-AD38-55BFFD87A1F0}" type="presOf" srcId="{833206B1-303B-47BF-ADFC-1CBE0BE2C63E}" destId="{D2D28710-E51C-4736-8186-4ECD3424A233}" srcOrd="0" destOrd="0" presId="urn:microsoft.com/office/officeart/2005/8/layout/hProcess7"/>
    <dgm:cxn modelId="{FEF6C277-DBBE-4C52-8B76-26542665959A}" srcId="{1075A2F3-2B0B-45AA-96F3-402279B95FBF}" destId="{833206B1-303B-47BF-ADFC-1CBE0BE2C63E}" srcOrd="0" destOrd="0" parTransId="{615D14D0-5843-423F-8E89-F89168727987}" sibTransId="{0F0318FD-B78A-4497-B6C7-3E4E4EA5479A}"/>
    <dgm:cxn modelId="{95844583-FEE4-40C9-B6FF-2C7FE4134D95}" srcId="{FD3F7CF2-15D5-4548-BAD6-8B3F8B1A6897}" destId="{1075A2F3-2B0B-45AA-96F3-402279B95FBF}" srcOrd="0" destOrd="0" parTransId="{0BAA7FFB-DCF6-4148-8A3E-72E0008C0F7E}" sibTransId="{56022E55-4710-42F6-B16F-644BEF851260}"/>
    <dgm:cxn modelId="{4D2A9F90-F5AE-4FED-AA36-7FD0342400DD}" type="presOf" srcId="{FD3F7CF2-15D5-4548-BAD6-8B3F8B1A6897}" destId="{FF4FF914-D863-4F29-8C34-7F9DB76E793B}" srcOrd="0" destOrd="0" presId="urn:microsoft.com/office/officeart/2005/8/layout/hProcess7"/>
    <dgm:cxn modelId="{628D32C9-01E7-4A59-9883-FB2493F47363}" srcId="{FD3F7CF2-15D5-4548-BAD6-8B3F8B1A6897}" destId="{95846887-B6B0-4573-B7C9-60F08F50B7BC}" srcOrd="2" destOrd="0" parTransId="{D31CB8BF-9B88-49D3-BB0A-37E34AC11809}" sibTransId="{FC935EBB-39FA-43D0-B4AA-EF78EECD04F2}"/>
    <dgm:cxn modelId="{80C952C9-259F-461F-A049-B6302083ACD7}" type="presOf" srcId="{1D52638B-5149-4E7A-A015-55D6532E0EDE}" destId="{C98E4F3F-4D49-44FF-83C4-CE5C17E067CE}" srcOrd="1" destOrd="0" presId="urn:microsoft.com/office/officeart/2005/8/layout/hProcess7"/>
    <dgm:cxn modelId="{7F19DEDC-B3D5-4383-B347-13FD9E7F16F5}" srcId="{95846887-B6B0-4573-B7C9-60F08F50B7BC}" destId="{3C52601D-61C9-4E66-A364-CE901D4F9A5F}" srcOrd="0" destOrd="0" parTransId="{151502AE-6BB7-4F65-894F-7751C20170CC}" sibTransId="{EF697338-65F8-4946-BF32-53B7DAF9D850}"/>
    <dgm:cxn modelId="{1E1C18E5-D792-40FD-8A06-574FA0AF660B}" type="presOf" srcId="{1075A2F3-2B0B-45AA-96F3-402279B95FBF}" destId="{1F39E19F-2F12-4759-A6BB-8F491B11BC5A}" srcOrd="0" destOrd="0" presId="urn:microsoft.com/office/officeart/2005/8/layout/hProcess7"/>
    <dgm:cxn modelId="{05390EFA-02F3-4F2E-939D-AA2BDB88E682}" type="presOf" srcId="{1D52638B-5149-4E7A-A015-55D6532E0EDE}" destId="{FD34810E-10CA-4A33-9FA9-896E622A6769}" srcOrd="0" destOrd="0" presId="urn:microsoft.com/office/officeart/2005/8/layout/hProcess7"/>
    <dgm:cxn modelId="{408C7EFD-F67A-4BFC-994C-6060E6054862}" type="presOf" srcId="{3C52601D-61C9-4E66-A364-CE901D4F9A5F}" destId="{9DD6DD9F-3749-4297-A89C-C20A8CAF368A}" srcOrd="0" destOrd="0" presId="urn:microsoft.com/office/officeart/2005/8/layout/hProcess7"/>
    <dgm:cxn modelId="{D4AB169A-87AE-4DFD-87BD-6B5A13E75FB8}" type="presParOf" srcId="{FF4FF914-D863-4F29-8C34-7F9DB76E793B}" destId="{9411E15C-1983-472B-8115-1F962D6C706A}" srcOrd="0" destOrd="0" presId="urn:microsoft.com/office/officeart/2005/8/layout/hProcess7"/>
    <dgm:cxn modelId="{A7583508-D42D-4D2C-BFC4-6C6501F811A1}" type="presParOf" srcId="{9411E15C-1983-472B-8115-1F962D6C706A}" destId="{1F39E19F-2F12-4759-A6BB-8F491B11BC5A}" srcOrd="0" destOrd="0" presId="urn:microsoft.com/office/officeart/2005/8/layout/hProcess7"/>
    <dgm:cxn modelId="{807653AE-4496-487C-A50A-7F937DD40B1F}" type="presParOf" srcId="{9411E15C-1983-472B-8115-1F962D6C706A}" destId="{5AC17DDA-E0A2-4576-9E93-CFDC41A10B34}" srcOrd="1" destOrd="0" presId="urn:microsoft.com/office/officeart/2005/8/layout/hProcess7"/>
    <dgm:cxn modelId="{BFC2F527-601A-41D6-9CEE-0D3F12993809}" type="presParOf" srcId="{9411E15C-1983-472B-8115-1F962D6C706A}" destId="{D2D28710-E51C-4736-8186-4ECD3424A233}" srcOrd="2" destOrd="0" presId="urn:microsoft.com/office/officeart/2005/8/layout/hProcess7"/>
    <dgm:cxn modelId="{85C33706-FDDC-4C8F-84D7-7BBC76BE07AF}" type="presParOf" srcId="{FF4FF914-D863-4F29-8C34-7F9DB76E793B}" destId="{70D65575-198B-446B-AD5D-3B1944A22C5A}" srcOrd="1" destOrd="0" presId="urn:microsoft.com/office/officeart/2005/8/layout/hProcess7"/>
    <dgm:cxn modelId="{3393F0AB-48BE-44D0-9750-0E68511A74FB}" type="presParOf" srcId="{FF4FF914-D863-4F29-8C34-7F9DB76E793B}" destId="{68E5149E-6A69-4747-8749-FEFD4A5C7911}" srcOrd="2" destOrd="0" presId="urn:microsoft.com/office/officeart/2005/8/layout/hProcess7"/>
    <dgm:cxn modelId="{3B673FD5-D9BC-4235-B237-36114D690708}" type="presParOf" srcId="{68E5149E-6A69-4747-8749-FEFD4A5C7911}" destId="{72E545B8-4101-40E9-89FE-FC7A94B0DF35}" srcOrd="0" destOrd="0" presId="urn:microsoft.com/office/officeart/2005/8/layout/hProcess7"/>
    <dgm:cxn modelId="{164D870D-D3DE-49ED-838E-49C13B5E30CF}" type="presParOf" srcId="{68E5149E-6A69-4747-8749-FEFD4A5C7911}" destId="{D770EA23-1332-465A-9861-0910999063FD}" srcOrd="1" destOrd="0" presId="urn:microsoft.com/office/officeart/2005/8/layout/hProcess7"/>
    <dgm:cxn modelId="{6D4DD93E-1C16-4B14-81A5-012783EC1977}" type="presParOf" srcId="{68E5149E-6A69-4747-8749-FEFD4A5C7911}" destId="{EE5918A2-EC07-4406-8809-62EB569AA62F}" srcOrd="2" destOrd="0" presId="urn:microsoft.com/office/officeart/2005/8/layout/hProcess7"/>
    <dgm:cxn modelId="{3942B532-D2DD-4549-A74C-069A291C3DA0}" type="presParOf" srcId="{FF4FF914-D863-4F29-8C34-7F9DB76E793B}" destId="{0D797329-AFCF-4C69-861F-EE395704E11D}" srcOrd="3" destOrd="0" presId="urn:microsoft.com/office/officeart/2005/8/layout/hProcess7"/>
    <dgm:cxn modelId="{2C159656-6E57-4CDE-B75C-B3846E05EC7F}" type="presParOf" srcId="{FF4FF914-D863-4F29-8C34-7F9DB76E793B}" destId="{C840B2E1-1620-4638-BE3B-351FE735A3BF}" srcOrd="4" destOrd="0" presId="urn:microsoft.com/office/officeart/2005/8/layout/hProcess7"/>
    <dgm:cxn modelId="{99BB546C-EA67-4EEB-BC76-8ACACE3C9ABC}" type="presParOf" srcId="{C840B2E1-1620-4638-BE3B-351FE735A3BF}" destId="{FD34810E-10CA-4A33-9FA9-896E622A6769}" srcOrd="0" destOrd="0" presId="urn:microsoft.com/office/officeart/2005/8/layout/hProcess7"/>
    <dgm:cxn modelId="{FB0B73B7-2EC2-4820-84C0-F405498A45FC}" type="presParOf" srcId="{C840B2E1-1620-4638-BE3B-351FE735A3BF}" destId="{C98E4F3F-4D49-44FF-83C4-CE5C17E067CE}" srcOrd="1" destOrd="0" presId="urn:microsoft.com/office/officeart/2005/8/layout/hProcess7"/>
    <dgm:cxn modelId="{96FEAD06-67BC-40DD-9023-8060158250B8}" type="presParOf" srcId="{C840B2E1-1620-4638-BE3B-351FE735A3BF}" destId="{E275E4FB-B86E-4678-BEB8-97729017463C}" srcOrd="2" destOrd="0" presId="urn:microsoft.com/office/officeart/2005/8/layout/hProcess7"/>
    <dgm:cxn modelId="{D2D524F1-E1FA-4422-B125-D2BAF546AE31}" type="presParOf" srcId="{FF4FF914-D863-4F29-8C34-7F9DB76E793B}" destId="{493EEAAF-5B82-4319-98DD-A64AC93809F6}" srcOrd="5" destOrd="0" presId="urn:microsoft.com/office/officeart/2005/8/layout/hProcess7"/>
    <dgm:cxn modelId="{3E63FD51-F59E-44C7-A20B-BA1793710F8A}" type="presParOf" srcId="{FF4FF914-D863-4F29-8C34-7F9DB76E793B}" destId="{04A982CE-F51B-4972-A2E5-2B2477361FCB}" srcOrd="6" destOrd="0" presId="urn:microsoft.com/office/officeart/2005/8/layout/hProcess7"/>
    <dgm:cxn modelId="{55CC8DC6-770F-42B5-B178-5C962DE30997}" type="presParOf" srcId="{04A982CE-F51B-4972-A2E5-2B2477361FCB}" destId="{6ABF2896-EEAC-4AEC-81B7-468AE23DDF62}" srcOrd="0" destOrd="0" presId="urn:microsoft.com/office/officeart/2005/8/layout/hProcess7"/>
    <dgm:cxn modelId="{4D050FB7-564D-4F2B-B6A5-08F84F4DDAD4}" type="presParOf" srcId="{04A982CE-F51B-4972-A2E5-2B2477361FCB}" destId="{61D1D396-81B6-4682-96A6-ACC62D03BE2E}" srcOrd="1" destOrd="0" presId="urn:microsoft.com/office/officeart/2005/8/layout/hProcess7"/>
    <dgm:cxn modelId="{3D266A76-C4A9-47A7-BC96-449F0081007C}" type="presParOf" srcId="{04A982CE-F51B-4972-A2E5-2B2477361FCB}" destId="{D49D0CD0-2FE6-4E7C-9FF8-7404CD8B20F4}" srcOrd="2" destOrd="0" presId="urn:microsoft.com/office/officeart/2005/8/layout/hProcess7"/>
    <dgm:cxn modelId="{A74B1ED9-6440-4423-80B6-4444E1FF3F5C}" type="presParOf" srcId="{FF4FF914-D863-4F29-8C34-7F9DB76E793B}" destId="{84C3CE07-FA9C-4172-900C-815B3648251B}" srcOrd="7" destOrd="0" presId="urn:microsoft.com/office/officeart/2005/8/layout/hProcess7"/>
    <dgm:cxn modelId="{A13E8FE8-454E-49E7-BF18-0D825FDA174C}" type="presParOf" srcId="{FF4FF914-D863-4F29-8C34-7F9DB76E793B}" destId="{22FD6B5E-0036-4993-B020-E8DC89CDF75E}" srcOrd="8" destOrd="0" presId="urn:microsoft.com/office/officeart/2005/8/layout/hProcess7"/>
    <dgm:cxn modelId="{9F3C093D-2009-47FF-9FD6-C0AE48D30D84}" type="presParOf" srcId="{22FD6B5E-0036-4993-B020-E8DC89CDF75E}" destId="{9252C6B6-0F92-4483-95FB-305137D6FD06}" srcOrd="0" destOrd="0" presId="urn:microsoft.com/office/officeart/2005/8/layout/hProcess7"/>
    <dgm:cxn modelId="{87E57029-C38E-419A-80B6-39FD352AD159}" type="presParOf" srcId="{22FD6B5E-0036-4993-B020-E8DC89CDF75E}" destId="{45765EC5-80F8-4A45-8083-FC815B1FB115}" srcOrd="1" destOrd="0" presId="urn:microsoft.com/office/officeart/2005/8/layout/hProcess7"/>
    <dgm:cxn modelId="{84D2A7F5-7E6F-44D1-9A6F-9E112F6ADAED}" type="presParOf" srcId="{22FD6B5E-0036-4993-B020-E8DC89CDF75E}" destId="{9DD6DD9F-3749-4297-A89C-C20A8CAF368A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3F7CF2-15D5-4548-BAD6-8B3F8B1A6897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75A2F3-2B0B-45AA-96F3-402279B95FBF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Step 7</a:t>
          </a:r>
        </a:p>
      </dgm:t>
    </dgm:pt>
    <dgm:pt modelId="{0BAA7FFB-DCF6-4148-8A3E-72E0008C0F7E}" type="parTrans" cxnId="{95844583-FEE4-40C9-B6FF-2C7FE4134D95}">
      <dgm:prSet/>
      <dgm:spPr/>
      <dgm:t>
        <a:bodyPr/>
        <a:lstStyle/>
        <a:p>
          <a:endParaRPr lang="en-US"/>
        </a:p>
      </dgm:t>
    </dgm:pt>
    <dgm:pt modelId="{56022E55-4710-42F6-B16F-644BEF851260}" type="sibTrans" cxnId="{95844583-FEE4-40C9-B6FF-2C7FE4134D95}">
      <dgm:prSet/>
      <dgm:spPr/>
      <dgm:t>
        <a:bodyPr/>
        <a:lstStyle/>
        <a:p>
          <a:endParaRPr lang="en-US"/>
        </a:p>
      </dgm:t>
    </dgm:pt>
    <dgm:pt modelId="{833206B1-303B-47BF-ADFC-1CBE0BE2C63E}">
      <dgm:prSet phldrT="[Text]"/>
      <dgm:spPr/>
      <dgm:t>
        <a:bodyPr/>
        <a:lstStyle/>
        <a:p>
          <a:r>
            <a:rPr lang="en-US" dirty="0"/>
            <a:t>Prepare Financial Statements (Statement of Financial Performance and Statement of Financial Position)</a:t>
          </a:r>
        </a:p>
      </dgm:t>
    </dgm:pt>
    <dgm:pt modelId="{615D14D0-5843-423F-8E89-F89168727987}" type="parTrans" cxnId="{FEF6C277-DBBE-4C52-8B76-26542665959A}">
      <dgm:prSet/>
      <dgm:spPr/>
      <dgm:t>
        <a:bodyPr/>
        <a:lstStyle/>
        <a:p>
          <a:endParaRPr lang="en-US"/>
        </a:p>
      </dgm:t>
    </dgm:pt>
    <dgm:pt modelId="{0F0318FD-B78A-4497-B6C7-3E4E4EA5479A}" type="sibTrans" cxnId="{FEF6C277-DBBE-4C52-8B76-26542665959A}">
      <dgm:prSet/>
      <dgm:spPr/>
      <dgm:t>
        <a:bodyPr/>
        <a:lstStyle/>
        <a:p>
          <a:endParaRPr lang="en-US"/>
        </a:p>
      </dgm:t>
    </dgm:pt>
    <dgm:pt modelId="{1D52638B-5149-4E7A-A015-55D6532E0EDE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Step 8</a:t>
          </a:r>
          <a:endParaRPr lang="en-US" dirty="0"/>
        </a:p>
      </dgm:t>
    </dgm:pt>
    <dgm:pt modelId="{C31961A0-8ECA-4939-AFB8-98BD4D218077}" type="parTrans" cxnId="{1F2DFE2E-32F8-46F8-AB15-225C1490AC8B}">
      <dgm:prSet/>
      <dgm:spPr/>
      <dgm:t>
        <a:bodyPr/>
        <a:lstStyle/>
        <a:p>
          <a:endParaRPr lang="en-US"/>
        </a:p>
      </dgm:t>
    </dgm:pt>
    <dgm:pt modelId="{72A677B9-69FE-4B89-8E37-9F051E10A347}" type="sibTrans" cxnId="{1F2DFE2E-32F8-46F8-AB15-225C1490AC8B}">
      <dgm:prSet/>
      <dgm:spPr/>
      <dgm:t>
        <a:bodyPr/>
        <a:lstStyle/>
        <a:p>
          <a:endParaRPr lang="en-US"/>
        </a:p>
      </dgm:t>
    </dgm:pt>
    <dgm:pt modelId="{D2A3CC5F-E414-4D05-965E-003DE4CBBD31}">
      <dgm:prSet phldrT="[Text]"/>
      <dgm:spPr/>
      <dgm:t>
        <a:bodyPr/>
        <a:lstStyle/>
        <a:p>
          <a:r>
            <a:rPr lang="en-US" dirty="0"/>
            <a:t>Close Accounts</a:t>
          </a:r>
        </a:p>
      </dgm:t>
    </dgm:pt>
    <dgm:pt modelId="{531678D7-17BB-4DDA-8C38-5C70843D1997}" type="parTrans" cxnId="{CB2B7A5E-BF0F-442C-942E-C615EE911460}">
      <dgm:prSet/>
      <dgm:spPr/>
      <dgm:t>
        <a:bodyPr/>
        <a:lstStyle/>
        <a:p>
          <a:endParaRPr lang="en-US"/>
        </a:p>
      </dgm:t>
    </dgm:pt>
    <dgm:pt modelId="{62193DCB-E2BC-4886-9845-EEB60A2302FE}" type="sibTrans" cxnId="{CB2B7A5E-BF0F-442C-942E-C615EE911460}">
      <dgm:prSet/>
      <dgm:spPr/>
      <dgm:t>
        <a:bodyPr/>
        <a:lstStyle/>
        <a:p>
          <a:endParaRPr lang="en-US"/>
        </a:p>
      </dgm:t>
    </dgm:pt>
    <dgm:pt modelId="{95846887-B6B0-4573-B7C9-60F08F50B7BC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Step 9</a:t>
          </a:r>
          <a:endParaRPr lang="en-US" dirty="0"/>
        </a:p>
      </dgm:t>
    </dgm:pt>
    <dgm:pt modelId="{D31CB8BF-9B88-49D3-BB0A-37E34AC11809}" type="parTrans" cxnId="{628D32C9-01E7-4A59-9883-FB2493F47363}">
      <dgm:prSet/>
      <dgm:spPr/>
      <dgm:t>
        <a:bodyPr/>
        <a:lstStyle/>
        <a:p>
          <a:endParaRPr lang="en-US"/>
        </a:p>
      </dgm:t>
    </dgm:pt>
    <dgm:pt modelId="{FC935EBB-39FA-43D0-B4AA-EF78EECD04F2}" type="sibTrans" cxnId="{628D32C9-01E7-4A59-9883-FB2493F47363}">
      <dgm:prSet/>
      <dgm:spPr/>
      <dgm:t>
        <a:bodyPr/>
        <a:lstStyle/>
        <a:p>
          <a:endParaRPr lang="en-US"/>
        </a:p>
      </dgm:t>
    </dgm:pt>
    <dgm:pt modelId="{3C52601D-61C9-4E66-A364-CE901D4F9A5F}">
      <dgm:prSet phldrT="[Text]"/>
      <dgm:spPr/>
      <dgm:t>
        <a:bodyPr/>
        <a:lstStyle/>
        <a:p>
          <a:r>
            <a:rPr lang="en-US" dirty="0"/>
            <a:t>Prepare Post-closing Trial Balance</a:t>
          </a:r>
        </a:p>
      </dgm:t>
    </dgm:pt>
    <dgm:pt modelId="{151502AE-6BB7-4F65-894F-7751C20170CC}" type="parTrans" cxnId="{7F19DEDC-B3D5-4383-B347-13FD9E7F16F5}">
      <dgm:prSet/>
      <dgm:spPr/>
      <dgm:t>
        <a:bodyPr/>
        <a:lstStyle/>
        <a:p>
          <a:endParaRPr lang="en-US"/>
        </a:p>
      </dgm:t>
    </dgm:pt>
    <dgm:pt modelId="{EF697338-65F8-4946-BF32-53B7DAF9D850}" type="sibTrans" cxnId="{7F19DEDC-B3D5-4383-B347-13FD9E7F16F5}">
      <dgm:prSet/>
      <dgm:spPr/>
      <dgm:t>
        <a:bodyPr/>
        <a:lstStyle/>
        <a:p>
          <a:endParaRPr lang="en-US"/>
        </a:p>
      </dgm:t>
    </dgm:pt>
    <dgm:pt modelId="{FF4FF914-D863-4F29-8C34-7F9DB76E793B}" type="pres">
      <dgm:prSet presAssocID="{FD3F7CF2-15D5-4548-BAD6-8B3F8B1A6897}" presName="Name0" presStyleCnt="0">
        <dgm:presLayoutVars>
          <dgm:dir/>
          <dgm:animLvl val="lvl"/>
          <dgm:resizeHandles val="exact"/>
        </dgm:presLayoutVars>
      </dgm:prSet>
      <dgm:spPr/>
    </dgm:pt>
    <dgm:pt modelId="{9411E15C-1983-472B-8115-1F962D6C706A}" type="pres">
      <dgm:prSet presAssocID="{1075A2F3-2B0B-45AA-96F3-402279B95FBF}" presName="compositeNode" presStyleCnt="0">
        <dgm:presLayoutVars>
          <dgm:bulletEnabled val="1"/>
        </dgm:presLayoutVars>
      </dgm:prSet>
      <dgm:spPr/>
    </dgm:pt>
    <dgm:pt modelId="{1F39E19F-2F12-4759-A6BB-8F491B11BC5A}" type="pres">
      <dgm:prSet presAssocID="{1075A2F3-2B0B-45AA-96F3-402279B95FBF}" presName="bgRect" presStyleLbl="node1" presStyleIdx="0" presStyleCnt="3"/>
      <dgm:spPr/>
    </dgm:pt>
    <dgm:pt modelId="{5AC17DDA-E0A2-4576-9E93-CFDC41A10B34}" type="pres">
      <dgm:prSet presAssocID="{1075A2F3-2B0B-45AA-96F3-402279B95FBF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D2D28710-E51C-4736-8186-4ECD3424A233}" type="pres">
      <dgm:prSet presAssocID="{1075A2F3-2B0B-45AA-96F3-402279B95FBF}" presName="childNode" presStyleLbl="node1" presStyleIdx="0" presStyleCnt="3">
        <dgm:presLayoutVars>
          <dgm:bulletEnabled val="1"/>
        </dgm:presLayoutVars>
      </dgm:prSet>
      <dgm:spPr/>
    </dgm:pt>
    <dgm:pt modelId="{70D65575-198B-446B-AD5D-3B1944A22C5A}" type="pres">
      <dgm:prSet presAssocID="{56022E55-4710-42F6-B16F-644BEF851260}" presName="hSp" presStyleCnt="0"/>
      <dgm:spPr/>
    </dgm:pt>
    <dgm:pt modelId="{68E5149E-6A69-4747-8749-FEFD4A5C7911}" type="pres">
      <dgm:prSet presAssocID="{56022E55-4710-42F6-B16F-644BEF851260}" presName="vProcSp" presStyleCnt="0"/>
      <dgm:spPr/>
    </dgm:pt>
    <dgm:pt modelId="{72E545B8-4101-40E9-89FE-FC7A94B0DF35}" type="pres">
      <dgm:prSet presAssocID="{56022E55-4710-42F6-B16F-644BEF851260}" presName="vSp1" presStyleCnt="0"/>
      <dgm:spPr/>
    </dgm:pt>
    <dgm:pt modelId="{D770EA23-1332-465A-9861-0910999063FD}" type="pres">
      <dgm:prSet presAssocID="{56022E55-4710-42F6-B16F-644BEF851260}" presName="simulatedConn" presStyleLbl="solidFgAcc1" presStyleIdx="0" presStyleCnt="2"/>
      <dgm:spPr>
        <a:solidFill>
          <a:schemeClr val="accent4">
            <a:lumMod val="75000"/>
          </a:schemeClr>
        </a:solidFill>
      </dgm:spPr>
    </dgm:pt>
    <dgm:pt modelId="{EE5918A2-EC07-4406-8809-62EB569AA62F}" type="pres">
      <dgm:prSet presAssocID="{56022E55-4710-42F6-B16F-644BEF851260}" presName="vSp2" presStyleCnt="0"/>
      <dgm:spPr/>
    </dgm:pt>
    <dgm:pt modelId="{0D797329-AFCF-4C69-861F-EE395704E11D}" type="pres">
      <dgm:prSet presAssocID="{56022E55-4710-42F6-B16F-644BEF851260}" presName="sibTrans" presStyleCnt="0"/>
      <dgm:spPr/>
    </dgm:pt>
    <dgm:pt modelId="{C840B2E1-1620-4638-BE3B-351FE735A3BF}" type="pres">
      <dgm:prSet presAssocID="{1D52638B-5149-4E7A-A015-55D6532E0EDE}" presName="compositeNode" presStyleCnt="0">
        <dgm:presLayoutVars>
          <dgm:bulletEnabled val="1"/>
        </dgm:presLayoutVars>
      </dgm:prSet>
      <dgm:spPr/>
    </dgm:pt>
    <dgm:pt modelId="{FD34810E-10CA-4A33-9FA9-896E622A6769}" type="pres">
      <dgm:prSet presAssocID="{1D52638B-5149-4E7A-A015-55D6532E0EDE}" presName="bgRect" presStyleLbl="node1" presStyleIdx="1" presStyleCnt="3"/>
      <dgm:spPr/>
    </dgm:pt>
    <dgm:pt modelId="{C98E4F3F-4D49-44FF-83C4-CE5C17E067CE}" type="pres">
      <dgm:prSet presAssocID="{1D52638B-5149-4E7A-A015-55D6532E0EDE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275E4FB-B86E-4678-BEB8-97729017463C}" type="pres">
      <dgm:prSet presAssocID="{1D52638B-5149-4E7A-A015-55D6532E0EDE}" presName="childNode" presStyleLbl="node1" presStyleIdx="1" presStyleCnt="3">
        <dgm:presLayoutVars>
          <dgm:bulletEnabled val="1"/>
        </dgm:presLayoutVars>
      </dgm:prSet>
      <dgm:spPr/>
    </dgm:pt>
    <dgm:pt modelId="{493EEAAF-5B82-4319-98DD-A64AC93809F6}" type="pres">
      <dgm:prSet presAssocID="{72A677B9-69FE-4B89-8E37-9F051E10A347}" presName="hSp" presStyleCnt="0"/>
      <dgm:spPr/>
    </dgm:pt>
    <dgm:pt modelId="{04A982CE-F51B-4972-A2E5-2B2477361FCB}" type="pres">
      <dgm:prSet presAssocID="{72A677B9-69FE-4B89-8E37-9F051E10A347}" presName="vProcSp" presStyleCnt="0"/>
      <dgm:spPr/>
    </dgm:pt>
    <dgm:pt modelId="{6ABF2896-EEAC-4AEC-81B7-468AE23DDF62}" type="pres">
      <dgm:prSet presAssocID="{72A677B9-69FE-4B89-8E37-9F051E10A347}" presName="vSp1" presStyleCnt="0"/>
      <dgm:spPr/>
    </dgm:pt>
    <dgm:pt modelId="{61D1D396-81B6-4682-96A6-ACC62D03BE2E}" type="pres">
      <dgm:prSet presAssocID="{72A677B9-69FE-4B89-8E37-9F051E10A347}" presName="simulatedConn" presStyleLbl="solidFgAcc1" presStyleIdx="1" presStyleCnt="2"/>
      <dgm:spPr>
        <a:solidFill>
          <a:schemeClr val="accent4">
            <a:lumMod val="75000"/>
          </a:schemeClr>
        </a:solidFill>
      </dgm:spPr>
    </dgm:pt>
    <dgm:pt modelId="{D49D0CD0-2FE6-4E7C-9FF8-7404CD8B20F4}" type="pres">
      <dgm:prSet presAssocID="{72A677B9-69FE-4B89-8E37-9F051E10A347}" presName="vSp2" presStyleCnt="0"/>
      <dgm:spPr/>
    </dgm:pt>
    <dgm:pt modelId="{84C3CE07-FA9C-4172-900C-815B3648251B}" type="pres">
      <dgm:prSet presAssocID="{72A677B9-69FE-4B89-8E37-9F051E10A347}" presName="sibTrans" presStyleCnt="0"/>
      <dgm:spPr/>
    </dgm:pt>
    <dgm:pt modelId="{22FD6B5E-0036-4993-B020-E8DC89CDF75E}" type="pres">
      <dgm:prSet presAssocID="{95846887-B6B0-4573-B7C9-60F08F50B7BC}" presName="compositeNode" presStyleCnt="0">
        <dgm:presLayoutVars>
          <dgm:bulletEnabled val="1"/>
        </dgm:presLayoutVars>
      </dgm:prSet>
      <dgm:spPr/>
    </dgm:pt>
    <dgm:pt modelId="{9252C6B6-0F92-4483-95FB-305137D6FD06}" type="pres">
      <dgm:prSet presAssocID="{95846887-B6B0-4573-B7C9-60F08F50B7BC}" presName="bgRect" presStyleLbl="node1" presStyleIdx="2" presStyleCnt="3"/>
      <dgm:spPr/>
    </dgm:pt>
    <dgm:pt modelId="{45765EC5-80F8-4A45-8083-FC815B1FB115}" type="pres">
      <dgm:prSet presAssocID="{95846887-B6B0-4573-B7C9-60F08F50B7BC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9DD6DD9F-3749-4297-A89C-C20A8CAF368A}" type="pres">
      <dgm:prSet presAssocID="{95846887-B6B0-4573-B7C9-60F08F50B7BC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ADB65709-892A-45DA-9C62-630CB6648688}" type="presOf" srcId="{1075A2F3-2B0B-45AA-96F3-402279B95FBF}" destId="{5AC17DDA-E0A2-4576-9E93-CFDC41A10B34}" srcOrd="1" destOrd="0" presId="urn:microsoft.com/office/officeart/2005/8/layout/hProcess7"/>
    <dgm:cxn modelId="{EFFC3F26-434A-4274-9872-3A1A0E2CBF98}" type="presOf" srcId="{95846887-B6B0-4573-B7C9-60F08F50B7BC}" destId="{9252C6B6-0F92-4483-95FB-305137D6FD06}" srcOrd="0" destOrd="0" presId="urn:microsoft.com/office/officeart/2005/8/layout/hProcess7"/>
    <dgm:cxn modelId="{1F2DFE2E-32F8-46F8-AB15-225C1490AC8B}" srcId="{FD3F7CF2-15D5-4548-BAD6-8B3F8B1A6897}" destId="{1D52638B-5149-4E7A-A015-55D6532E0EDE}" srcOrd="1" destOrd="0" parTransId="{C31961A0-8ECA-4939-AFB8-98BD4D218077}" sibTransId="{72A677B9-69FE-4B89-8E37-9F051E10A347}"/>
    <dgm:cxn modelId="{CB2B7A5E-BF0F-442C-942E-C615EE911460}" srcId="{1D52638B-5149-4E7A-A015-55D6532E0EDE}" destId="{D2A3CC5F-E414-4D05-965E-003DE4CBBD31}" srcOrd="0" destOrd="0" parTransId="{531678D7-17BB-4DDA-8C38-5C70843D1997}" sibTransId="{62193DCB-E2BC-4886-9845-EEB60A2302FE}"/>
    <dgm:cxn modelId="{ABC11263-24FD-4E33-81BE-26A78AFCEC9D}" type="presOf" srcId="{D2A3CC5F-E414-4D05-965E-003DE4CBBD31}" destId="{E275E4FB-B86E-4678-BEB8-97729017463C}" srcOrd="0" destOrd="0" presId="urn:microsoft.com/office/officeart/2005/8/layout/hProcess7"/>
    <dgm:cxn modelId="{DB36E66C-44C0-4F8E-B08C-323F1E3DB86A}" type="presOf" srcId="{95846887-B6B0-4573-B7C9-60F08F50B7BC}" destId="{45765EC5-80F8-4A45-8083-FC815B1FB115}" srcOrd="1" destOrd="0" presId="urn:microsoft.com/office/officeart/2005/8/layout/hProcess7"/>
    <dgm:cxn modelId="{CE1E1A75-6FA2-48FB-AD38-55BFFD87A1F0}" type="presOf" srcId="{833206B1-303B-47BF-ADFC-1CBE0BE2C63E}" destId="{D2D28710-E51C-4736-8186-4ECD3424A233}" srcOrd="0" destOrd="0" presId="urn:microsoft.com/office/officeart/2005/8/layout/hProcess7"/>
    <dgm:cxn modelId="{FEF6C277-DBBE-4C52-8B76-26542665959A}" srcId="{1075A2F3-2B0B-45AA-96F3-402279B95FBF}" destId="{833206B1-303B-47BF-ADFC-1CBE0BE2C63E}" srcOrd="0" destOrd="0" parTransId="{615D14D0-5843-423F-8E89-F89168727987}" sibTransId="{0F0318FD-B78A-4497-B6C7-3E4E4EA5479A}"/>
    <dgm:cxn modelId="{95844583-FEE4-40C9-B6FF-2C7FE4134D95}" srcId="{FD3F7CF2-15D5-4548-BAD6-8B3F8B1A6897}" destId="{1075A2F3-2B0B-45AA-96F3-402279B95FBF}" srcOrd="0" destOrd="0" parTransId="{0BAA7FFB-DCF6-4148-8A3E-72E0008C0F7E}" sibTransId="{56022E55-4710-42F6-B16F-644BEF851260}"/>
    <dgm:cxn modelId="{4D2A9F90-F5AE-4FED-AA36-7FD0342400DD}" type="presOf" srcId="{FD3F7CF2-15D5-4548-BAD6-8B3F8B1A6897}" destId="{FF4FF914-D863-4F29-8C34-7F9DB76E793B}" srcOrd="0" destOrd="0" presId="urn:microsoft.com/office/officeart/2005/8/layout/hProcess7"/>
    <dgm:cxn modelId="{628D32C9-01E7-4A59-9883-FB2493F47363}" srcId="{FD3F7CF2-15D5-4548-BAD6-8B3F8B1A6897}" destId="{95846887-B6B0-4573-B7C9-60F08F50B7BC}" srcOrd="2" destOrd="0" parTransId="{D31CB8BF-9B88-49D3-BB0A-37E34AC11809}" sibTransId="{FC935EBB-39FA-43D0-B4AA-EF78EECD04F2}"/>
    <dgm:cxn modelId="{80C952C9-259F-461F-A049-B6302083ACD7}" type="presOf" srcId="{1D52638B-5149-4E7A-A015-55D6532E0EDE}" destId="{C98E4F3F-4D49-44FF-83C4-CE5C17E067CE}" srcOrd="1" destOrd="0" presId="urn:microsoft.com/office/officeart/2005/8/layout/hProcess7"/>
    <dgm:cxn modelId="{7F19DEDC-B3D5-4383-B347-13FD9E7F16F5}" srcId="{95846887-B6B0-4573-B7C9-60F08F50B7BC}" destId="{3C52601D-61C9-4E66-A364-CE901D4F9A5F}" srcOrd="0" destOrd="0" parTransId="{151502AE-6BB7-4F65-894F-7751C20170CC}" sibTransId="{EF697338-65F8-4946-BF32-53B7DAF9D850}"/>
    <dgm:cxn modelId="{1E1C18E5-D792-40FD-8A06-574FA0AF660B}" type="presOf" srcId="{1075A2F3-2B0B-45AA-96F3-402279B95FBF}" destId="{1F39E19F-2F12-4759-A6BB-8F491B11BC5A}" srcOrd="0" destOrd="0" presId="urn:microsoft.com/office/officeart/2005/8/layout/hProcess7"/>
    <dgm:cxn modelId="{05390EFA-02F3-4F2E-939D-AA2BDB88E682}" type="presOf" srcId="{1D52638B-5149-4E7A-A015-55D6532E0EDE}" destId="{FD34810E-10CA-4A33-9FA9-896E622A6769}" srcOrd="0" destOrd="0" presId="urn:microsoft.com/office/officeart/2005/8/layout/hProcess7"/>
    <dgm:cxn modelId="{408C7EFD-F67A-4BFC-994C-6060E6054862}" type="presOf" srcId="{3C52601D-61C9-4E66-A364-CE901D4F9A5F}" destId="{9DD6DD9F-3749-4297-A89C-C20A8CAF368A}" srcOrd="0" destOrd="0" presId="urn:microsoft.com/office/officeart/2005/8/layout/hProcess7"/>
    <dgm:cxn modelId="{D4AB169A-87AE-4DFD-87BD-6B5A13E75FB8}" type="presParOf" srcId="{FF4FF914-D863-4F29-8C34-7F9DB76E793B}" destId="{9411E15C-1983-472B-8115-1F962D6C706A}" srcOrd="0" destOrd="0" presId="urn:microsoft.com/office/officeart/2005/8/layout/hProcess7"/>
    <dgm:cxn modelId="{A7583508-D42D-4D2C-BFC4-6C6501F811A1}" type="presParOf" srcId="{9411E15C-1983-472B-8115-1F962D6C706A}" destId="{1F39E19F-2F12-4759-A6BB-8F491B11BC5A}" srcOrd="0" destOrd="0" presId="urn:microsoft.com/office/officeart/2005/8/layout/hProcess7"/>
    <dgm:cxn modelId="{807653AE-4496-487C-A50A-7F937DD40B1F}" type="presParOf" srcId="{9411E15C-1983-472B-8115-1F962D6C706A}" destId="{5AC17DDA-E0A2-4576-9E93-CFDC41A10B34}" srcOrd="1" destOrd="0" presId="urn:microsoft.com/office/officeart/2005/8/layout/hProcess7"/>
    <dgm:cxn modelId="{BFC2F527-601A-41D6-9CEE-0D3F12993809}" type="presParOf" srcId="{9411E15C-1983-472B-8115-1F962D6C706A}" destId="{D2D28710-E51C-4736-8186-4ECD3424A233}" srcOrd="2" destOrd="0" presId="urn:microsoft.com/office/officeart/2005/8/layout/hProcess7"/>
    <dgm:cxn modelId="{85C33706-FDDC-4C8F-84D7-7BBC76BE07AF}" type="presParOf" srcId="{FF4FF914-D863-4F29-8C34-7F9DB76E793B}" destId="{70D65575-198B-446B-AD5D-3B1944A22C5A}" srcOrd="1" destOrd="0" presId="urn:microsoft.com/office/officeart/2005/8/layout/hProcess7"/>
    <dgm:cxn modelId="{3393F0AB-48BE-44D0-9750-0E68511A74FB}" type="presParOf" srcId="{FF4FF914-D863-4F29-8C34-7F9DB76E793B}" destId="{68E5149E-6A69-4747-8749-FEFD4A5C7911}" srcOrd="2" destOrd="0" presId="urn:microsoft.com/office/officeart/2005/8/layout/hProcess7"/>
    <dgm:cxn modelId="{3B673FD5-D9BC-4235-B237-36114D690708}" type="presParOf" srcId="{68E5149E-6A69-4747-8749-FEFD4A5C7911}" destId="{72E545B8-4101-40E9-89FE-FC7A94B0DF35}" srcOrd="0" destOrd="0" presId="urn:microsoft.com/office/officeart/2005/8/layout/hProcess7"/>
    <dgm:cxn modelId="{164D870D-D3DE-49ED-838E-49C13B5E30CF}" type="presParOf" srcId="{68E5149E-6A69-4747-8749-FEFD4A5C7911}" destId="{D770EA23-1332-465A-9861-0910999063FD}" srcOrd="1" destOrd="0" presId="urn:microsoft.com/office/officeart/2005/8/layout/hProcess7"/>
    <dgm:cxn modelId="{6D4DD93E-1C16-4B14-81A5-012783EC1977}" type="presParOf" srcId="{68E5149E-6A69-4747-8749-FEFD4A5C7911}" destId="{EE5918A2-EC07-4406-8809-62EB569AA62F}" srcOrd="2" destOrd="0" presId="urn:microsoft.com/office/officeart/2005/8/layout/hProcess7"/>
    <dgm:cxn modelId="{3942B532-D2DD-4549-A74C-069A291C3DA0}" type="presParOf" srcId="{FF4FF914-D863-4F29-8C34-7F9DB76E793B}" destId="{0D797329-AFCF-4C69-861F-EE395704E11D}" srcOrd="3" destOrd="0" presId="urn:microsoft.com/office/officeart/2005/8/layout/hProcess7"/>
    <dgm:cxn modelId="{2C159656-6E57-4CDE-B75C-B3846E05EC7F}" type="presParOf" srcId="{FF4FF914-D863-4F29-8C34-7F9DB76E793B}" destId="{C840B2E1-1620-4638-BE3B-351FE735A3BF}" srcOrd="4" destOrd="0" presId="urn:microsoft.com/office/officeart/2005/8/layout/hProcess7"/>
    <dgm:cxn modelId="{99BB546C-EA67-4EEB-BC76-8ACACE3C9ABC}" type="presParOf" srcId="{C840B2E1-1620-4638-BE3B-351FE735A3BF}" destId="{FD34810E-10CA-4A33-9FA9-896E622A6769}" srcOrd="0" destOrd="0" presId="urn:microsoft.com/office/officeart/2005/8/layout/hProcess7"/>
    <dgm:cxn modelId="{FB0B73B7-2EC2-4820-84C0-F405498A45FC}" type="presParOf" srcId="{C840B2E1-1620-4638-BE3B-351FE735A3BF}" destId="{C98E4F3F-4D49-44FF-83C4-CE5C17E067CE}" srcOrd="1" destOrd="0" presId="urn:microsoft.com/office/officeart/2005/8/layout/hProcess7"/>
    <dgm:cxn modelId="{96FEAD06-67BC-40DD-9023-8060158250B8}" type="presParOf" srcId="{C840B2E1-1620-4638-BE3B-351FE735A3BF}" destId="{E275E4FB-B86E-4678-BEB8-97729017463C}" srcOrd="2" destOrd="0" presId="urn:microsoft.com/office/officeart/2005/8/layout/hProcess7"/>
    <dgm:cxn modelId="{D2D524F1-E1FA-4422-B125-D2BAF546AE31}" type="presParOf" srcId="{FF4FF914-D863-4F29-8C34-7F9DB76E793B}" destId="{493EEAAF-5B82-4319-98DD-A64AC93809F6}" srcOrd="5" destOrd="0" presId="urn:microsoft.com/office/officeart/2005/8/layout/hProcess7"/>
    <dgm:cxn modelId="{3E63FD51-F59E-44C7-A20B-BA1793710F8A}" type="presParOf" srcId="{FF4FF914-D863-4F29-8C34-7F9DB76E793B}" destId="{04A982CE-F51B-4972-A2E5-2B2477361FCB}" srcOrd="6" destOrd="0" presId="urn:microsoft.com/office/officeart/2005/8/layout/hProcess7"/>
    <dgm:cxn modelId="{55CC8DC6-770F-42B5-B178-5C962DE30997}" type="presParOf" srcId="{04A982CE-F51B-4972-A2E5-2B2477361FCB}" destId="{6ABF2896-EEAC-4AEC-81B7-468AE23DDF62}" srcOrd="0" destOrd="0" presId="urn:microsoft.com/office/officeart/2005/8/layout/hProcess7"/>
    <dgm:cxn modelId="{4D050FB7-564D-4F2B-B6A5-08F84F4DDAD4}" type="presParOf" srcId="{04A982CE-F51B-4972-A2E5-2B2477361FCB}" destId="{61D1D396-81B6-4682-96A6-ACC62D03BE2E}" srcOrd="1" destOrd="0" presId="urn:microsoft.com/office/officeart/2005/8/layout/hProcess7"/>
    <dgm:cxn modelId="{3D266A76-C4A9-47A7-BC96-449F0081007C}" type="presParOf" srcId="{04A982CE-F51B-4972-A2E5-2B2477361FCB}" destId="{D49D0CD0-2FE6-4E7C-9FF8-7404CD8B20F4}" srcOrd="2" destOrd="0" presId="urn:microsoft.com/office/officeart/2005/8/layout/hProcess7"/>
    <dgm:cxn modelId="{A74B1ED9-6440-4423-80B6-4444E1FF3F5C}" type="presParOf" srcId="{FF4FF914-D863-4F29-8C34-7F9DB76E793B}" destId="{84C3CE07-FA9C-4172-900C-815B3648251B}" srcOrd="7" destOrd="0" presId="urn:microsoft.com/office/officeart/2005/8/layout/hProcess7"/>
    <dgm:cxn modelId="{A13E8FE8-454E-49E7-BF18-0D825FDA174C}" type="presParOf" srcId="{FF4FF914-D863-4F29-8C34-7F9DB76E793B}" destId="{22FD6B5E-0036-4993-B020-E8DC89CDF75E}" srcOrd="8" destOrd="0" presId="urn:microsoft.com/office/officeart/2005/8/layout/hProcess7"/>
    <dgm:cxn modelId="{9F3C093D-2009-47FF-9FD6-C0AE48D30D84}" type="presParOf" srcId="{22FD6B5E-0036-4993-B020-E8DC89CDF75E}" destId="{9252C6B6-0F92-4483-95FB-305137D6FD06}" srcOrd="0" destOrd="0" presId="urn:microsoft.com/office/officeart/2005/8/layout/hProcess7"/>
    <dgm:cxn modelId="{87E57029-C38E-419A-80B6-39FD352AD159}" type="presParOf" srcId="{22FD6B5E-0036-4993-B020-E8DC89CDF75E}" destId="{45765EC5-80F8-4A45-8083-FC815B1FB115}" srcOrd="1" destOrd="0" presId="urn:microsoft.com/office/officeart/2005/8/layout/hProcess7"/>
    <dgm:cxn modelId="{84D2A7F5-7E6F-44D1-9A6F-9E112F6ADAED}" type="presParOf" srcId="{22FD6B5E-0036-4993-B020-E8DC89CDF75E}" destId="{9DD6DD9F-3749-4297-A89C-C20A8CAF368A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C2C420-5E0F-4BA5-BE5B-E4CB46BC0B4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D46CC-9012-4B82-9E07-008826CD136B}">
      <dgm:prSet phldrT="[Text]"/>
      <dgm:spPr/>
      <dgm:t>
        <a:bodyPr/>
        <a:lstStyle/>
        <a:p>
          <a:r>
            <a:rPr lang="en-US" dirty="0"/>
            <a:t>Business transaction analysis</a:t>
          </a:r>
        </a:p>
      </dgm:t>
    </dgm:pt>
    <dgm:pt modelId="{C8E6BEFB-50FE-4E12-9D3C-12CFBADC3393}" type="parTrans" cxnId="{9FD23826-3E65-4D26-A7DE-C8CAEAF73FE7}">
      <dgm:prSet/>
      <dgm:spPr/>
      <dgm:t>
        <a:bodyPr/>
        <a:lstStyle/>
        <a:p>
          <a:endParaRPr lang="en-US"/>
        </a:p>
      </dgm:t>
    </dgm:pt>
    <dgm:pt modelId="{9A862DCB-1350-4BCC-AA13-1F4E05BEEF4E}" type="sibTrans" cxnId="{9FD23826-3E65-4D26-A7DE-C8CAEAF73FE7}">
      <dgm:prSet/>
      <dgm:spPr/>
      <dgm:t>
        <a:bodyPr/>
        <a:lstStyle/>
        <a:p>
          <a:endParaRPr lang="en-US"/>
        </a:p>
      </dgm:t>
    </dgm:pt>
    <dgm:pt modelId="{296D6FCA-4B34-41A0-AC05-22FF9E1BC15C}">
      <dgm:prSet phldrT="[Text]"/>
      <dgm:spPr/>
      <dgm:t>
        <a:bodyPr/>
        <a:lstStyle/>
        <a:p>
          <a:r>
            <a:rPr lang="en-US" dirty="0"/>
            <a:t>Journal recording</a:t>
          </a:r>
        </a:p>
      </dgm:t>
    </dgm:pt>
    <dgm:pt modelId="{23E6F80D-7675-4677-8E46-556E19468C62}" type="parTrans" cxnId="{AFD92148-4C40-4A48-869C-683FAD878308}">
      <dgm:prSet/>
      <dgm:spPr/>
      <dgm:t>
        <a:bodyPr/>
        <a:lstStyle/>
        <a:p>
          <a:endParaRPr lang="en-US"/>
        </a:p>
      </dgm:t>
    </dgm:pt>
    <dgm:pt modelId="{4B507034-7615-4DED-9899-2C0B10FA38A5}" type="sibTrans" cxnId="{AFD92148-4C40-4A48-869C-683FAD878308}">
      <dgm:prSet/>
      <dgm:spPr/>
      <dgm:t>
        <a:bodyPr/>
        <a:lstStyle/>
        <a:p>
          <a:endParaRPr lang="en-US"/>
        </a:p>
      </dgm:t>
    </dgm:pt>
    <dgm:pt modelId="{2261B2E2-027B-4770-A62C-C44FC5D91F7E}">
      <dgm:prSet phldrT="[Text]"/>
      <dgm:spPr/>
      <dgm:t>
        <a:bodyPr/>
        <a:lstStyle/>
        <a:p>
          <a:r>
            <a:rPr lang="en-US" dirty="0"/>
            <a:t>Ledger posting</a:t>
          </a:r>
        </a:p>
      </dgm:t>
    </dgm:pt>
    <dgm:pt modelId="{55ADE378-55AD-4A67-8422-65641F0D7E3E}" type="parTrans" cxnId="{C66202F5-32D6-4C1E-8624-E8E72DD43BC4}">
      <dgm:prSet/>
      <dgm:spPr/>
      <dgm:t>
        <a:bodyPr/>
        <a:lstStyle/>
        <a:p>
          <a:endParaRPr lang="en-US"/>
        </a:p>
      </dgm:t>
    </dgm:pt>
    <dgm:pt modelId="{7BED5CFE-50F4-4CE1-9488-D9DC696FA2BD}" type="sibTrans" cxnId="{C66202F5-32D6-4C1E-8624-E8E72DD43BC4}">
      <dgm:prSet/>
      <dgm:spPr/>
      <dgm:t>
        <a:bodyPr/>
        <a:lstStyle/>
        <a:p>
          <a:endParaRPr lang="en-US"/>
        </a:p>
      </dgm:t>
    </dgm:pt>
    <dgm:pt modelId="{0EF14F83-F67B-4494-BC3D-47EADC4C4977}">
      <dgm:prSet phldrT="[Text]"/>
      <dgm:spPr/>
      <dgm:t>
        <a:bodyPr/>
        <a:lstStyle/>
        <a:p>
          <a:r>
            <a:rPr lang="en-US" dirty="0"/>
            <a:t>Trial balance</a:t>
          </a:r>
        </a:p>
      </dgm:t>
    </dgm:pt>
    <dgm:pt modelId="{AADF2520-FCC8-47CD-86ED-B6CFADA218CB}" type="parTrans" cxnId="{0F1ABEED-9E0E-4978-A2EC-760BC8C9A1B0}">
      <dgm:prSet/>
      <dgm:spPr/>
      <dgm:t>
        <a:bodyPr/>
        <a:lstStyle/>
        <a:p>
          <a:endParaRPr lang="en-US"/>
        </a:p>
      </dgm:t>
    </dgm:pt>
    <dgm:pt modelId="{581AF250-2075-4A83-BC6D-3502F613536F}" type="sibTrans" cxnId="{0F1ABEED-9E0E-4978-A2EC-760BC8C9A1B0}">
      <dgm:prSet/>
      <dgm:spPr/>
      <dgm:t>
        <a:bodyPr/>
        <a:lstStyle/>
        <a:p>
          <a:endParaRPr lang="en-US"/>
        </a:p>
      </dgm:t>
    </dgm:pt>
    <dgm:pt modelId="{B0F52645-6DB1-4FB1-856C-9DCA68C96689}">
      <dgm:prSet phldrT="[Text]"/>
      <dgm:spPr/>
      <dgm:t>
        <a:bodyPr/>
        <a:lstStyle/>
        <a:p>
          <a:r>
            <a:rPr lang="en-US" dirty="0"/>
            <a:t>Adjustments</a:t>
          </a:r>
        </a:p>
      </dgm:t>
    </dgm:pt>
    <dgm:pt modelId="{7582996A-9489-4B6A-A927-1E8F0440E63B}" type="parTrans" cxnId="{40F4FB02-ACA6-4E68-A982-1BF6648AD5C9}">
      <dgm:prSet/>
      <dgm:spPr/>
      <dgm:t>
        <a:bodyPr/>
        <a:lstStyle/>
        <a:p>
          <a:endParaRPr lang="en-US"/>
        </a:p>
      </dgm:t>
    </dgm:pt>
    <dgm:pt modelId="{3A4C9DC4-E26F-4324-A94E-2D1EB6D1CCEF}" type="sibTrans" cxnId="{40F4FB02-ACA6-4E68-A982-1BF6648AD5C9}">
      <dgm:prSet/>
      <dgm:spPr/>
      <dgm:t>
        <a:bodyPr/>
        <a:lstStyle/>
        <a:p>
          <a:endParaRPr lang="en-US"/>
        </a:p>
      </dgm:t>
    </dgm:pt>
    <dgm:pt modelId="{18ACD248-D857-49A3-B91B-1F1086F74DBC}">
      <dgm:prSet phldrT="[Text]"/>
      <dgm:spPr/>
      <dgm:t>
        <a:bodyPr/>
        <a:lstStyle/>
        <a:p>
          <a:r>
            <a:rPr lang="en-US" dirty="0"/>
            <a:t>Adjusted trial balance</a:t>
          </a:r>
        </a:p>
      </dgm:t>
    </dgm:pt>
    <dgm:pt modelId="{721FB837-31C8-45B8-ABEB-E3279154EE3D}" type="parTrans" cxnId="{D35E833A-7E64-4592-96A0-E3AF3263F04C}">
      <dgm:prSet/>
      <dgm:spPr/>
      <dgm:t>
        <a:bodyPr/>
        <a:lstStyle/>
        <a:p>
          <a:endParaRPr lang="en-US"/>
        </a:p>
      </dgm:t>
    </dgm:pt>
    <dgm:pt modelId="{9FEE6369-FEFF-4472-A074-C09F53E5C449}" type="sibTrans" cxnId="{D35E833A-7E64-4592-96A0-E3AF3263F04C}">
      <dgm:prSet/>
      <dgm:spPr/>
      <dgm:t>
        <a:bodyPr/>
        <a:lstStyle/>
        <a:p>
          <a:endParaRPr lang="en-US"/>
        </a:p>
      </dgm:t>
    </dgm:pt>
    <dgm:pt modelId="{BB0EE601-38DE-45D6-B6DE-88BF5B7207CD}">
      <dgm:prSet phldrT="[Text]"/>
      <dgm:spPr/>
      <dgm:t>
        <a:bodyPr/>
        <a:lstStyle/>
        <a:p>
          <a:r>
            <a:rPr lang="en-US" dirty="0"/>
            <a:t>Prepare financial statements</a:t>
          </a:r>
        </a:p>
      </dgm:t>
    </dgm:pt>
    <dgm:pt modelId="{FA96FA67-7B6A-4801-8778-0A1A1595CF6E}" type="parTrans" cxnId="{34D4B881-1EF7-4D60-B5B7-9687C4D0009C}">
      <dgm:prSet/>
      <dgm:spPr/>
      <dgm:t>
        <a:bodyPr/>
        <a:lstStyle/>
        <a:p>
          <a:endParaRPr lang="en-US"/>
        </a:p>
      </dgm:t>
    </dgm:pt>
    <dgm:pt modelId="{AF0B7F8D-EB9D-494F-8037-F8238C9DBD34}" type="sibTrans" cxnId="{34D4B881-1EF7-4D60-B5B7-9687C4D0009C}">
      <dgm:prSet/>
      <dgm:spPr/>
      <dgm:t>
        <a:bodyPr/>
        <a:lstStyle/>
        <a:p>
          <a:endParaRPr lang="en-US"/>
        </a:p>
      </dgm:t>
    </dgm:pt>
    <dgm:pt modelId="{63E86A9E-CC1A-4803-85D4-B9E6BBEB77C2}">
      <dgm:prSet phldrT="[Text]"/>
      <dgm:spPr/>
      <dgm:t>
        <a:bodyPr/>
        <a:lstStyle/>
        <a:p>
          <a:r>
            <a:rPr lang="en-US" dirty="0"/>
            <a:t>Close accounts</a:t>
          </a:r>
        </a:p>
      </dgm:t>
    </dgm:pt>
    <dgm:pt modelId="{9D884017-A2C7-42AC-9511-516DF9FCA3FD}" type="parTrans" cxnId="{0E2B8D73-8C11-4B04-9492-B381B9D55D89}">
      <dgm:prSet/>
      <dgm:spPr/>
      <dgm:t>
        <a:bodyPr/>
        <a:lstStyle/>
        <a:p>
          <a:endParaRPr lang="en-US"/>
        </a:p>
      </dgm:t>
    </dgm:pt>
    <dgm:pt modelId="{D8D4C9BB-30AE-441E-BADB-EE385DBFB112}" type="sibTrans" cxnId="{0E2B8D73-8C11-4B04-9492-B381B9D55D89}">
      <dgm:prSet/>
      <dgm:spPr/>
      <dgm:t>
        <a:bodyPr/>
        <a:lstStyle/>
        <a:p>
          <a:endParaRPr lang="en-US"/>
        </a:p>
      </dgm:t>
    </dgm:pt>
    <dgm:pt modelId="{B69E3A88-03AF-4B9C-96D3-DE1392B925C8}">
      <dgm:prSet phldrT="[Text]"/>
      <dgm:spPr/>
      <dgm:t>
        <a:bodyPr/>
        <a:lstStyle/>
        <a:p>
          <a:r>
            <a:rPr lang="en-US" dirty="0"/>
            <a:t>Post trial balance</a:t>
          </a:r>
        </a:p>
      </dgm:t>
    </dgm:pt>
    <dgm:pt modelId="{621CBE13-5C8A-4838-8980-D9722D8FD0A4}" type="parTrans" cxnId="{1DA11CDB-5ECC-4153-9AB1-BB73F8E9525C}">
      <dgm:prSet/>
      <dgm:spPr/>
      <dgm:t>
        <a:bodyPr/>
        <a:lstStyle/>
        <a:p>
          <a:endParaRPr lang="en-US"/>
        </a:p>
      </dgm:t>
    </dgm:pt>
    <dgm:pt modelId="{616C3509-D04D-4882-8810-44EF29E13A16}" type="sibTrans" cxnId="{1DA11CDB-5ECC-4153-9AB1-BB73F8E9525C}">
      <dgm:prSet/>
      <dgm:spPr/>
      <dgm:t>
        <a:bodyPr/>
        <a:lstStyle/>
        <a:p>
          <a:endParaRPr lang="en-US"/>
        </a:p>
      </dgm:t>
    </dgm:pt>
    <dgm:pt modelId="{2E5BC7C2-29AA-45E8-B54F-39C45335F8CD}" type="pres">
      <dgm:prSet presAssocID="{70C2C420-5E0F-4BA5-BE5B-E4CB46BC0B4F}" presName="cycle" presStyleCnt="0">
        <dgm:presLayoutVars>
          <dgm:dir/>
          <dgm:resizeHandles val="exact"/>
        </dgm:presLayoutVars>
      </dgm:prSet>
      <dgm:spPr/>
    </dgm:pt>
    <dgm:pt modelId="{42C95A90-DBE5-42BB-A889-41ABDC6971E7}" type="pres">
      <dgm:prSet presAssocID="{7F3D46CC-9012-4B82-9E07-008826CD136B}" presName="dummy" presStyleCnt="0"/>
      <dgm:spPr/>
    </dgm:pt>
    <dgm:pt modelId="{5C2818E9-A723-46D8-9C6A-8A5C98E16F3B}" type="pres">
      <dgm:prSet presAssocID="{7F3D46CC-9012-4B82-9E07-008826CD136B}" presName="node" presStyleLbl="revTx" presStyleIdx="0" presStyleCnt="9">
        <dgm:presLayoutVars>
          <dgm:bulletEnabled val="1"/>
        </dgm:presLayoutVars>
      </dgm:prSet>
      <dgm:spPr/>
    </dgm:pt>
    <dgm:pt modelId="{AE8D47C1-EC42-4C61-8CE9-3C2B14636ED9}" type="pres">
      <dgm:prSet presAssocID="{9A862DCB-1350-4BCC-AA13-1F4E05BEEF4E}" presName="sibTrans" presStyleLbl="node1" presStyleIdx="0" presStyleCnt="9"/>
      <dgm:spPr/>
    </dgm:pt>
    <dgm:pt modelId="{5BF4A2B6-71E4-442F-8FDE-95B0057B70CD}" type="pres">
      <dgm:prSet presAssocID="{296D6FCA-4B34-41A0-AC05-22FF9E1BC15C}" presName="dummy" presStyleCnt="0"/>
      <dgm:spPr/>
    </dgm:pt>
    <dgm:pt modelId="{33670789-5F60-463C-8789-9B318C6D4948}" type="pres">
      <dgm:prSet presAssocID="{296D6FCA-4B34-41A0-AC05-22FF9E1BC15C}" presName="node" presStyleLbl="revTx" presStyleIdx="1" presStyleCnt="9">
        <dgm:presLayoutVars>
          <dgm:bulletEnabled val="1"/>
        </dgm:presLayoutVars>
      </dgm:prSet>
      <dgm:spPr/>
    </dgm:pt>
    <dgm:pt modelId="{59019E75-0E88-4DC9-9E7E-4D7DD6FF669B}" type="pres">
      <dgm:prSet presAssocID="{4B507034-7615-4DED-9899-2C0B10FA38A5}" presName="sibTrans" presStyleLbl="node1" presStyleIdx="1" presStyleCnt="9"/>
      <dgm:spPr/>
    </dgm:pt>
    <dgm:pt modelId="{FF98665A-12DE-4E88-AC3D-3F63B2F2138C}" type="pres">
      <dgm:prSet presAssocID="{2261B2E2-027B-4770-A62C-C44FC5D91F7E}" presName="dummy" presStyleCnt="0"/>
      <dgm:spPr/>
    </dgm:pt>
    <dgm:pt modelId="{C4F18F6A-3B91-4E89-B8E9-877435BF36E9}" type="pres">
      <dgm:prSet presAssocID="{2261B2E2-027B-4770-A62C-C44FC5D91F7E}" presName="node" presStyleLbl="revTx" presStyleIdx="2" presStyleCnt="9">
        <dgm:presLayoutVars>
          <dgm:bulletEnabled val="1"/>
        </dgm:presLayoutVars>
      </dgm:prSet>
      <dgm:spPr/>
    </dgm:pt>
    <dgm:pt modelId="{F1537511-AC77-4C91-808D-DD785BE2628F}" type="pres">
      <dgm:prSet presAssocID="{7BED5CFE-50F4-4CE1-9488-D9DC696FA2BD}" presName="sibTrans" presStyleLbl="node1" presStyleIdx="2" presStyleCnt="9"/>
      <dgm:spPr/>
    </dgm:pt>
    <dgm:pt modelId="{2A78D044-D626-43F3-AC22-3663133ECCF3}" type="pres">
      <dgm:prSet presAssocID="{0EF14F83-F67B-4494-BC3D-47EADC4C4977}" presName="dummy" presStyleCnt="0"/>
      <dgm:spPr/>
    </dgm:pt>
    <dgm:pt modelId="{5051D8CB-5A1C-4217-89E1-DEA8330B0071}" type="pres">
      <dgm:prSet presAssocID="{0EF14F83-F67B-4494-BC3D-47EADC4C4977}" presName="node" presStyleLbl="revTx" presStyleIdx="3" presStyleCnt="9">
        <dgm:presLayoutVars>
          <dgm:bulletEnabled val="1"/>
        </dgm:presLayoutVars>
      </dgm:prSet>
      <dgm:spPr/>
    </dgm:pt>
    <dgm:pt modelId="{7B4E9992-99F5-4C20-92A2-1AA293A7DD05}" type="pres">
      <dgm:prSet presAssocID="{581AF250-2075-4A83-BC6D-3502F613536F}" presName="sibTrans" presStyleLbl="node1" presStyleIdx="3" presStyleCnt="9"/>
      <dgm:spPr/>
    </dgm:pt>
    <dgm:pt modelId="{9FBE1C99-85CE-426F-A397-C03B646DEB66}" type="pres">
      <dgm:prSet presAssocID="{B0F52645-6DB1-4FB1-856C-9DCA68C96689}" presName="dummy" presStyleCnt="0"/>
      <dgm:spPr/>
    </dgm:pt>
    <dgm:pt modelId="{177A0EB7-F698-461E-B2AE-DA518BDA1683}" type="pres">
      <dgm:prSet presAssocID="{B0F52645-6DB1-4FB1-856C-9DCA68C96689}" presName="node" presStyleLbl="revTx" presStyleIdx="4" presStyleCnt="9">
        <dgm:presLayoutVars>
          <dgm:bulletEnabled val="1"/>
        </dgm:presLayoutVars>
      </dgm:prSet>
      <dgm:spPr/>
    </dgm:pt>
    <dgm:pt modelId="{62322F78-014C-41FD-A115-9A3B0744FE3B}" type="pres">
      <dgm:prSet presAssocID="{3A4C9DC4-E26F-4324-A94E-2D1EB6D1CCEF}" presName="sibTrans" presStyleLbl="node1" presStyleIdx="4" presStyleCnt="9"/>
      <dgm:spPr/>
    </dgm:pt>
    <dgm:pt modelId="{2FC6A767-99F1-495E-BE08-5ABC9BF80F19}" type="pres">
      <dgm:prSet presAssocID="{18ACD248-D857-49A3-B91B-1F1086F74DBC}" presName="dummy" presStyleCnt="0"/>
      <dgm:spPr/>
    </dgm:pt>
    <dgm:pt modelId="{69F31674-9035-4E62-AAEB-8F63BFAF87B3}" type="pres">
      <dgm:prSet presAssocID="{18ACD248-D857-49A3-B91B-1F1086F74DBC}" presName="node" presStyleLbl="revTx" presStyleIdx="5" presStyleCnt="9">
        <dgm:presLayoutVars>
          <dgm:bulletEnabled val="1"/>
        </dgm:presLayoutVars>
      </dgm:prSet>
      <dgm:spPr/>
    </dgm:pt>
    <dgm:pt modelId="{960C2F48-804E-4B46-AB91-53D65D1F764C}" type="pres">
      <dgm:prSet presAssocID="{9FEE6369-FEFF-4472-A074-C09F53E5C449}" presName="sibTrans" presStyleLbl="node1" presStyleIdx="5" presStyleCnt="9"/>
      <dgm:spPr/>
    </dgm:pt>
    <dgm:pt modelId="{66FD5F00-E08C-4299-82CD-3EF577D2673B}" type="pres">
      <dgm:prSet presAssocID="{BB0EE601-38DE-45D6-B6DE-88BF5B7207CD}" presName="dummy" presStyleCnt="0"/>
      <dgm:spPr/>
    </dgm:pt>
    <dgm:pt modelId="{624CB61F-4CC5-42B9-ACFA-B47802913193}" type="pres">
      <dgm:prSet presAssocID="{BB0EE601-38DE-45D6-B6DE-88BF5B7207CD}" presName="node" presStyleLbl="revTx" presStyleIdx="6" presStyleCnt="9">
        <dgm:presLayoutVars>
          <dgm:bulletEnabled val="1"/>
        </dgm:presLayoutVars>
      </dgm:prSet>
      <dgm:spPr/>
    </dgm:pt>
    <dgm:pt modelId="{72922B75-F5BF-44AE-B4C3-AAB96A211BC5}" type="pres">
      <dgm:prSet presAssocID="{AF0B7F8D-EB9D-494F-8037-F8238C9DBD34}" presName="sibTrans" presStyleLbl="node1" presStyleIdx="6" presStyleCnt="9"/>
      <dgm:spPr/>
    </dgm:pt>
    <dgm:pt modelId="{F4302B21-AC5E-4516-825E-E030FC33E698}" type="pres">
      <dgm:prSet presAssocID="{63E86A9E-CC1A-4803-85D4-B9E6BBEB77C2}" presName="dummy" presStyleCnt="0"/>
      <dgm:spPr/>
    </dgm:pt>
    <dgm:pt modelId="{46C092B5-9F26-4B58-86FB-D384F68ECE38}" type="pres">
      <dgm:prSet presAssocID="{63E86A9E-CC1A-4803-85D4-B9E6BBEB77C2}" presName="node" presStyleLbl="revTx" presStyleIdx="7" presStyleCnt="9">
        <dgm:presLayoutVars>
          <dgm:bulletEnabled val="1"/>
        </dgm:presLayoutVars>
      </dgm:prSet>
      <dgm:spPr/>
    </dgm:pt>
    <dgm:pt modelId="{DA8795EF-135E-45F3-B2C8-EE18308D557D}" type="pres">
      <dgm:prSet presAssocID="{D8D4C9BB-30AE-441E-BADB-EE385DBFB112}" presName="sibTrans" presStyleLbl="node1" presStyleIdx="7" presStyleCnt="9"/>
      <dgm:spPr/>
    </dgm:pt>
    <dgm:pt modelId="{F37E6D00-81F4-4A8A-A0A9-2DD99E3C83ED}" type="pres">
      <dgm:prSet presAssocID="{B69E3A88-03AF-4B9C-96D3-DE1392B925C8}" presName="dummy" presStyleCnt="0"/>
      <dgm:spPr/>
    </dgm:pt>
    <dgm:pt modelId="{1A73DBB4-A529-4F3D-99A7-C51773FD4A0C}" type="pres">
      <dgm:prSet presAssocID="{B69E3A88-03AF-4B9C-96D3-DE1392B925C8}" presName="node" presStyleLbl="revTx" presStyleIdx="8" presStyleCnt="9">
        <dgm:presLayoutVars>
          <dgm:bulletEnabled val="1"/>
        </dgm:presLayoutVars>
      </dgm:prSet>
      <dgm:spPr/>
    </dgm:pt>
    <dgm:pt modelId="{2A9C2306-9CC3-482E-94A2-BFD5B57A796D}" type="pres">
      <dgm:prSet presAssocID="{616C3509-D04D-4882-8810-44EF29E13A16}" presName="sibTrans" presStyleLbl="node1" presStyleIdx="8" presStyleCnt="9"/>
      <dgm:spPr/>
    </dgm:pt>
  </dgm:ptLst>
  <dgm:cxnLst>
    <dgm:cxn modelId="{40F4FB02-ACA6-4E68-A982-1BF6648AD5C9}" srcId="{70C2C420-5E0F-4BA5-BE5B-E4CB46BC0B4F}" destId="{B0F52645-6DB1-4FB1-856C-9DCA68C96689}" srcOrd="4" destOrd="0" parTransId="{7582996A-9489-4B6A-A927-1E8F0440E63B}" sibTransId="{3A4C9DC4-E26F-4324-A94E-2D1EB6D1CCEF}"/>
    <dgm:cxn modelId="{744B2216-23AE-402B-BC91-D68F38677C9B}" type="presOf" srcId="{616C3509-D04D-4882-8810-44EF29E13A16}" destId="{2A9C2306-9CC3-482E-94A2-BFD5B57A796D}" srcOrd="0" destOrd="0" presId="urn:microsoft.com/office/officeart/2005/8/layout/cycle1"/>
    <dgm:cxn modelId="{DF9C4818-0176-4BAB-9B8D-DC67427A0862}" type="presOf" srcId="{7F3D46CC-9012-4B82-9E07-008826CD136B}" destId="{5C2818E9-A723-46D8-9C6A-8A5C98E16F3B}" srcOrd="0" destOrd="0" presId="urn:microsoft.com/office/officeart/2005/8/layout/cycle1"/>
    <dgm:cxn modelId="{44E44C19-4D21-47EA-88BC-FD1DA666C791}" type="presOf" srcId="{AF0B7F8D-EB9D-494F-8037-F8238C9DBD34}" destId="{72922B75-F5BF-44AE-B4C3-AAB96A211BC5}" srcOrd="0" destOrd="0" presId="urn:microsoft.com/office/officeart/2005/8/layout/cycle1"/>
    <dgm:cxn modelId="{486F101A-BA56-4BF4-8DBB-825E5E987A89}" type="presOf" srcId="{B69E3A88-03AF-4B9C-96D3-DE1392B925C8}" destId="{1A73DBB4-A529-4F3D-99A7-C51773FD4A0C}" srcOrd="0" destOrd="0" presId="urn:microsoft.com/office/officeart/2005/8/layout/cycle1"/>
    <dgm:cxn modelId="{48CC421C-A26B-4DB4-BFB0-7DE3ADC451BA}" type="presOf" srcId="{4B507034-7615-4DED-9899-2C0B10FA38A5}" destId="{59019E75-0E88-4DC9-9E7E-4D7DD6FF669B}" srcOrd="0" destOrd="0" presId="urn:microsoft.com/office/officeart/2005/8/layout/cycle1"/>
    <dgm:cxn modelId="{9FD23826-3E65-4D26-A7DE-C8CAEAF73FE7}" srcId="{70C2C420-5E0F-4BA5-BE5B-E4CB46BC0B4F}" destId="{7F3D46CC-9012-4B82-9E07-008826CD136B}" srcOrd="0" destOrd="0" parTransId="{C8E6BEFB-50FE-4E12-9D3C-12CFBADC3393}" sibTransId="{9A862DCB-1350-4BCC-AA13-1F4E05BEEF4E}"/>
    <dgm:cxn modelId="{D35E833A-7E64-4592-96A0-E3AF3263F04C}" srcId="{70C2C420-5E0F-4BA5-BE5B-E4CB46BC0B4F}" destId="{18ACD248-D857-49A3-B91B-1F1086F74DBC}" srcOrd="5" destOrd="0" parTransId="{721FB837-31C8-45B8-ABEB-E3279154EE3D}" sibTransId="{9FEE6369-FEFF-4472-A074-C09F53E5C449}"/>
    <dgm:cxn modelId="{AFD92148-4C40-4A48-869C-683FAD878308}" srcId="{70C2C420-5E0F-4BA5-BE5B-E4CB46BC0B4F}" destId="{296D6FCA-4B34-41A0-AC05-22FF9E1BC15C}" srcOrd="1" destOrd="0" parTransId="{23E6F80D-7675-4677-8E46-556E19468C62}" sibTransId="{4B507034-7615-4DED-9899-2C0B10FA38A5}"/>
    <dgm:cxn modelId="{2EC57D54-4F0C-4766-9150-B79F335FC353}" type="presOf" srcId="{9A862DCB-1350-4BCC-AA13-1F4E05BEEF4E}" destId="{AE8D47C1-EC42-4C61-8CE9-3C2B14636ED9}" srcOrd="0" destOrd="0" presId="urn:microsoft.com/office/officeart/2005/8/layout/cycle1"/>
    <dgm:cxn modelId="{8E1AC262-2ABD-4334-B75A-B7CEAE0DF9D7}" type="presOf" srcId="{7BED5CFE-50F4-4CE1-9488-D9DC696FA2BD}" destId="{F1537511-AC77-4C91-808D-DD785BE2628F}" srcOrd="0" destOrd="0" presId="urn:microsoft.com/office/officeart/2005/8/layout/cycle1"/>
    <dgm:cxn modelId="{85209864-34D9-4201-A778-82B547490E77}" type="presOf" srcId="{581AF250-2075-4A83-BC6D-3502F613536F}" destId="{7B4E9992-99F5-4C20-92A2-1AA293A7DD05}" srcOrd="0" destOrd="0" presId="urn:microsoft.com/office/officeart/2005/8/layout/cycle1"/>
    <dgm:cxn modelId="{2B2A096A-DD77-48C8-ABA9-1F284849A91E}" type="presOf" srcId="{BB0EE601-38DE-45D6-B6DE-88BF5B7207CD}" destId="{624CB61F-4CC5-42B9-ACFA-B47802913193}" srcOrd="0" destOrd="0" presId="urn:microsoft.com/office/officeart/2005/8/layout/cycle1"/>
    <dgm:cxn modelId="{9EC4F872-4783-47BE-9FFA-C397A0562EB8}" type="presOf" srcId="{18ACD248-D857-49A3-B91B-1F1086F74DBC}" destId="{69F31674-9035-4E62-AAEB-8F63BFAF87B3}" srcOrd="0" destOrd="0" presId="urn:microsoft.com/office/officeart/2005/8/layout/cycle1"/>
    <dgm:cxn modelId="{0E2B8D73-8C11-4B04-9492-B381B9D55D89}" srcId="{70C2C420-5E0F-4BA5-BE5B-E4CB46BC0B4F}" destId="{63E86A9E-CC1A-4803-85D4-B9E6BBEB77C2}" srcOrd="7" destOrd="0" parTransId="{9D884017-A2C7-42AC-9511-516DF9FCA3FD}" sibTransId="{D8D4C9BB-30AE-441E-BADB-EE385DBFB112}"/>
    <dgm:cxn modelId="{C7A2F574-875B-43EB-B324-516858936549}" type="presOf" srcId="{3A4C9DC4-E26F-4324-A94E-2D1EB6D1CCEF}" destId="{62322F78-014C-41FD-A115-9A3B0744FE3B}" srcOrd="0" destOrd="0" presId="urn:microsoft.com/office/officeart/2005/8/layout/cycle1"/>
    <dgm:cxn modelId="{34D4B881-1EF7-4D60-B5B7-9687C4D0009C}" srcId="{70C2C420-5E0F-4BA5-BE5B-E4CB46BC0B4F}" destId="{BB0EE601-38DE-45D6-B6DE-88BF5B7207CD}" srcOrd="6" destOrd="0" parTransId="{FA96FA67-7B6A-4801-8778-0A1A1595CF6E}" sibTransId="{AF0B7F8D-EB9D-494F-8037-F8238C9DBD34}"/>
    <dgm:cxn modelId="{11C0D68C-0E95-4C1E-9111-D24E57D64213}" type="presOf" srcId="{70C2C420-5E0F-4BA5-BE5B-E4CB46BC0B4F}" destId="{2E5BC7C2-29AA-45E8-B54F-39C45335F8CD}" srcOrd="0" destOrd="0" presId="urn:microsoft.com/office/officeart/2005/8/layout/cycle1"/>
    <dgm:cxn modelId="{BF3CE88D-4454-4C56-8753-E916E77DF61A}" type="presOf" srcId="{296D6FCA-4B34-41A0-AC05-22FF9E1BC15C}" destId="{33670789-5F60-463C-8789-9B318C6D4948}" srcOrd="0" destOrd="0" presId="urn:microsoft.com/office/officeart/2005/8/layout/cycle1"/>
    <dgm:cxn modelId="{31ED2F93-33CF-4497-9977-4D07DDFB6840}" type="presOf" srcId="{9FEE6369-FEFF-4472-A074-C09F53E5C449}" destId="{960C2F48-804E-4B46-AB91-53D65D1F764C}" srcOrd="0" destOrd="0" presId="urn:microsoft.com/office/officeart/2005/8/layout/cycle1"/>
    <dgm:cxn modelId="{713AD2B0-C244-4DDB-A015-D973453C553C}" type="presOf" srcId="{63E86A9E-CC1A-4803-85D4-B9E6BBEB77C2}" destId="{46C092B5-9F26-4B58-86FB-D384F68ECE38}" srcOrd="0" destOrd="0" presId="urn:microsoft.com/office/officeart/2005/8/layout/cycle1"/>
    <dgm:cxn modelId="{675561B1-33CA-4D41-9E8B-12393B1F80AA}" type="presOf" srcId="{0EF14F83-F67B-4494-BC3D-47EADC4C4977}" destId="{5051D8CB-5A1C-4217-89E1-DEA8330B0071}" srcOrd="0" destOrd="0" presId="urn:microsoft.com/office/officeart/2005/8/layout/cycle1"/>
    <dgm:cxn modelId="{372E7EBD-D036-497C-B1E5-B8D617733337}" type="presOf" srcId="{B0F52645-6DB1-4FB1-856C-9DCA68C96689}" destId="{177A0EB7-F698-461E-B2AE-DA518BDA1683}" srcOrd="0" destOrd="0" presId="urn:microsoft.com/office/officeart/2005/8/layout/cycle1"/>
    <dgm:cxn modelId="{F6FBDBC4-CDF2-4261-8013-4F66961187BC}" type="presOf" srcId="{2261B2E2-027B-4770-A62C-C44FC5D91F7E}" destId="{C4F18F6A-3B91-4E89-B8E9-877435BF36E9}" srcOrd="0" destOrd="0" presId="urn:microsoft.com/office/officeart/2005/8/layout/cycle1"/>
    <dgm:cxn modelId="{1DA11CDB-5ECC-4153-9AB1-BB73F8E9525C}" srcId="{70C2C420-5E0F-4BA5-BE5B-E4CB46BC0B4F}" destId="{B69E3A88-03AF-4B9C-96D3-DE1392B925C8}" srcOrd="8" destOrd="0" parTransId="{621CBE13-5C8A-4838-8980-D9722D8FD0A4}" sibTransId="{616C3509-D04D-4882-8810-44EF29E13A16}"/>
    <dgm:cxn modelId="{74950EE6-9BF3-4FE8-8893-35B5B2C0914C}" type="presOf" srcId="{D8D4C9BB-30AE-441E-BADB-EE385DBFB112}" destId="{DA8795EF-135E-45F3-B2C8-EE18308D557D}" srcOrd="0" destOrd="0" presId="urn:microsoft.com/office/officeart/2005/8/layout/cycle1"/>
    <dgm:cxn modelId="{0F1ABEED-9E0E-4978-A2EC-760BC8C9A1B0}" srcId="{70C2C420-5E0F-4BA5-BE5B-E4CB46BC0B4F}" destId="{0EF14F83-F67B-4494-BC3D-47EADC4C4977}" srcOrd="3" destOrd="0" parTransId="{AADF2520-FCC8-47CD-86ED-B6CFADA218CB}" sibTransId="{581AF250-2075-4A83-BC6D-3502F613536F}"/>
    <dgm:cxn modelId="{C66202F5-32D6-4C1E-8624-E8E72DD43BC4}" srcId="{70C2C420-5E0F-4BA5-BE5B-E4CB46BC0B4F}" destId="{2261B2E2-027B-4770-A62C-C44FC5D91F7E}" srcOrd="2" destOrd="0" parTransId="{55ADE378-55AD-4A67-8422-65641F0D7E3E}" sibTransId="{7BED5CFE-50F4-4CE1-9488-D9DC696FA2BD}"/>
    <dgm:cxn modelId="{A58551DD-1F0B-4744-9433-A612C1766562}" type="presParOf" srcId="{2E5BC7C2-29AA-45E8-B54F-39C45335F8CD}" destId="{42C95A90-DBE5-42BB-A889-41ABDC6971E7}" srcOrd="0" destOrd="0" presId="urn:microsoft.com/office/officeart/2005/8/layout/cycle1"/>
    <dgm:cxn modelId="{694274B9-4ED7-4B43-BAC1-A59C52532C38}" type="presParOf" srcId="{2E5BC7C2-29AA-45E8-B54F-39C45335F8CD}" destId="{5C2818E9-A723-46D8-9C6A-8A5C98E16F3B}" srcOrd="1" destOrd="0" presId="urn:microsoft.com/office/officeart/2005/8/layout/cycle1"/>
    <dgm:cxn modelId="{3F3023E5-970E-4A44-9707-A8A0482612BB}" type="presParOf" srcId="{2E5BC7C2-29AA-45E8-B54F-39C45335F8CD}" destId="{AE8D47C1-EC42-4C61-8CE9-3C2B14636ED9}" srcOrd="2" destOrd="0" presId="urn:microsoft.com/office/officeart/2005/8/layout/cycle1"/>
    <dgm:cxn modelId="{88F3A423-7C3E-4FB5-8C20-A3F95FB0D2FB}" type="presParOf" srcId="{2E5BC7C2-29AA-45E8-B54F-39C45335F8CD}" destId="{5BF4A2B6-71E4-442F-8FDE-95B0057B70CD}" srcOrd="3" destOrd="0" presId="urn:microsoft.com/office/officeart/2005/8/layout/cycle1"/>
    <dgm:cxn modelId="{D274B144-408B-4F57-A9E5-6210DAC73F66}" type="presParOf" srcId="{2E5BC7C2-29AA-45E8-B54F-39C45335F8CD}" destId="{33670789-5F60-463C-8789-9B318C6D4948}" srcOrd="4" destOrd="0" presId="urn:microsoft.com/office/officeart/2005/8/layout/cycle1"/>
    <dgm:cxn modelId="{8C00F047-B8E1-4182-8FF9-36657AFD6B02}" type="presParOf" srcId="{2E5BC7C2-29AA-45E8-B54F-39C45335F8CD}" destId="{59019E75-0E88-4DC9-9E7E-4D7DD6FF669B}" srcOrd="5" destOrd="0" presId="urn:microsoft.com/office/officeart/2005/8/layout/cycle1"/>
    <dgm:cxn modelId="{01969E1C-0B20-4600-AFD6-370BC5511C55}" type="presParOf" srcId="{2E5BC7C2-29AA-45E8-B54F-39C45335F8CD}" destId="{FF98665A-12DE-4E88-AC3D-3F63B2F2138C}" srcOrd="6" destOrd="0" presId="urn:microsoft.com/office/officeart/2005/8/layout/cycle1"/>
    <dgm:cxn modelId="{D8339317-2180-482E-8DF2-428BB41C69D1}" type="presParOf" srcId="{2E5BC7C2-29AA-45E8-B54F-39C45335F8CD}" destId="{C4F18F6A-3B91-4E89-B8E9-877435BF36E9}" srcOrd="7" destOrd="0" presId="urn:microsoft.com/office/officeart/2005/8/layout/cycle1"/>
    <dgm:cxn modelId="{ED588C60-AE03-4F3D-8792-90CD18918F2E}" type="presParOf" srcId="{2E5BC7C2-29AA-45E8-B54F-39C45335F8CD}" destId="{F1537511-AC77-4C91-808D-DD785BE2628F}" srcOrd="8" destOrd="0" presId="urn:microsoft.com/office/officeart/2005/8/layout/cycle1"/>
    <dgm:cxn modelId="{2C4B3753-169C-4B3B-A1D9-850B9176C3A1}" type="presParOf" srcId="{2E5BC7C2-29AA-45E8-B54F-39C45335F8CD}" destId="{2A78D044-D626-43F3-AC22-3663133ECCF3}" srcOrd="9" destOrd="0" presId="urn:microsoft.com/office/officeart/2005/8/layout/cycle1"/>
    <dgm:cxn modelId="{146495D7-B5A2-4CD8-8C20-ED3550F63312}" type="presParOf" srcId="{2E5BC7C2-29AA-45E8-B54F-39C45335F8CD}" destId="{5051D8CB-5A1C-4217-89E1-DEA8330B0071}" srcOrd="10" destOrd="0" presId="urn:microsoft.com/office/officeart/2005/8/layout/cycle1"/>
    <dgm:cxn modelId="{C0350DD2-0641-4E3D-B791-94757E3D1658}" type="presParOf" srcId="{2E5BC7C2-29AA-45E8-B54F-39C45335F8CD}" destId="{7B4E9992-99F5-4C20-92A2-1AA293A7DD05}" srcOrd="11" destOrd="0" presId="urn:microsoft.com/office/officeart/2005/8/layout/cycle1"/>
    <dgm:cxn modelId="{86DB2E7B-6935-4A35-BBA1-B4BED829B05C}" type="presParOf" srcId="{2E5BC7C2-29AA-45E8-B54F-39C45335F8CD}" destId="{9FBE1C99-85CE-426F-A397-C03B646DEB66}" srcOrd="12" destOrd="0" presId="urn:microsoft.com/office/officeart/2005/8/layout/cycle1"/>
    <dgm:cxn modelId="{3E589D00-193D-470B-9247-C70D1435414F}" type="presParOf" srcId="{2E5BC7C2-29AA-45E8-B54F-39C45335F8CD}" destId="{177A0EB7-F698-461E-B2AE-DA518BDA1683}" srcOrd="13" destOrd="0" presId="urn:microsoft.com/office/officeart/2005/8/layout/cycle1"/>
    <dgm:cxn modelId="{D1FD53D4-22BB-431A-B945-8C3BB9B0BA7F}" type="presParOf" srcId="{2E5BC7C2-29AA-45E8-B54F-39C45335F8CD}" destId="{62322F78-014C-41FD-A115-9A3B0744FE3B}" srcOrd="14" destOrd="0" presId="urn:microsoft.com/office/officeart/2005/8/layout/cycle1"/>
    <dgm:cxn modelId="{99B25EEB-D07E-4B8D-BA5B-10261A1638B0}" type="presParOf" srcId="{2E5BC7C2-29AA-45E8-B54F-39C45335F8CD}" destId="{2FC6A767-99F1-495E-BE08-5ABC9BF80F19}" srcOrd="15" destOrd="0" presId="urn:microsoft.com/office/officeart/2005/8/layout/cycle1"/>
    <dgm:cxn modelId="{8FB98472-AE6A-4270-A8E2-BC25F1282385}" type="presParOf" srcId="{2E5BC7C2-29AA-45E8-B54F-39C45335F8CD}" destId="{69F31674-9035-4E62-AAEB-8F63BFAF87B3}" srcOrd="16" destOrd="0" presId="urn:microsoft.com/office/officeart/2005/8/layout/cycle1"/>
    <dgm:cxn modelId="{F4C3987A-8F92-4154-94A2-3F805472E42A}" type="presParOf" srcId="{2E5BC7C2-29AA-45E8-B54F-39C45335F8CD}" destId="{960C2F48-804E-4B46-AB91-53D65D1F764C}" srcOrd="17" destOrd="0" presId="urn:microsoft.com/office/officeart/2005/8/layout/cycle1"/>
    <dgm:cxn modelId="{FCC07747-A8FA-428F-B1F1-396AED6606A3}" type="presParOf" srcId="{2E5BC7C2-29AA-45E8-B54F-39C45335F8CD}" destId="{66FD5F00-E08C-4299-82CD-3EF577D2673B}" srcOrd="18" destOrd="0" presId="urn:microsoft.com/office/officeart/2005/8/layout/cycle1"/>
    <dgm:cxn modelId="{A55760E3-FC24-42C8-9BD7-3407F6B79B7B}" type="presParOf" srcId="{2E5BC7C2-29AA-45E8-B54F-39C45335F8CD}" destId="{624CB61F-4CC5-42B9-ACFA-B47802913193}" srcOrd="19" destOrd="0" presId="urn:microsoft.com/office/officeart/2005/8/layout/cycle1"/>
    <dgm:cxn modelId="{1FC2C560-A529-4186-A8AA-714605E14095}" type="presParOf" srcId="{2E5BC7C2-29AA-45E8-B54F-39C45335F8CD}" destId="{72922B75-F5BF-44AE-B4C3-AAB96A211BC5}" srcOrd="20" destOrd="0" presId="urn:microsoft.com/office/officeart/2005/8/layout/cycle1"/>
    <dgm:cxn modelId="{AF32D871-1545-4246-8B0F-C127CCEFDCC0}" type="presParOf" srcId="{2E5BC7C2-29AA-45E8-B54F-39C45335F8CD}" destId="{F4302B21-AC5E-4516-825E-E030FC33E698}" srcOrd="21" destOrd="0" presId="urn:microsoft.com/office/officeart/2005/8/layout/cycle1"/>
    <dgm:cxn modelId="{603EAB5A-6F29-49A2-9064-BDDACF91A61A}" type="presParOf" srcId="{2E5BC7C2-29AA-45E8-B54F-39C45335F8CD}" destId="{46C092B5-9F26-4B58-86FB-D384F68ECE38}" srcOrd="22" destOrd="0" presId="urn:microsoft.com/office/officeart/2005/8/layout/cycle1"/>
    <dgm:cxn modelId="{9B4643AB-69FE-4BA7-8037-6BFEC2D67A8F}" type="presParOf" srcId="{2E5BC7C2-29AA-45E8-B54F-39C45335F8CD}" destId="{DA8795EF-135E-45F3-B2C8-EE18308D557D}" srcOrd="23" destOrd="0" presId="urn:microsoft.com/office/officeart/2005/8/layout/cycle1"/>
    <dgm:cxn modelId="{DF6933CF-653B-4257-8217-2C8467EEC95D}" type="presParOf" srcId="{2E5BC7C2-29AA-45E8-B54F-39C45335F8CD}" destId="{F37E6D00-81F4-4A8A-A0A9-2DD99E3C83ED}" srcOrd="24" destOrd="0" presId="urn:microsoft.com/office/officeart/2005/8/layout/cycle1"/>
    <dgm:cxn modelId="{88E41050-148D-4B82-9DEC-326E4FAE2B45}" type="presParOf" srcId="{2E5BC7C2-29AA-45E8-B54F-39C45335F8CD}" destId="{1A73DBB4-A529-4F3D-99A7-C51773FD4A0C}" srcOrd="25" destOrd="0" presId="urn:microsoft.com/office/officeart/2005/8/layout/cycle1"/>
    <dgm:cxn modelId="{FBE25006-A1B7-4C7B-B1B3-A7307ED03A56}" type="presParOf" srcId="{2E5BC7C2-29AA-45E8-B54F-39C45335F8CD}" destId="{2A9C2306-9CC3-482E-94A2-BFD5B57A796D}" srcOrd="26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9E19F-2F12-4759-A6BB-8F491B11BC5A}">
      <dsp:nvSpPr>
        <dsp:cNvPr id="0" name=""/>
        <dsp:cNvSpPr/>
      </dsp:nvSpPr>
      <dsp:spPr>
        <a:xfrm>
          <a:off x="795" y="0"/>
          <a:ext cx="3424758" cy="40112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marL="0" lvl="0" indent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rgbClr val="FF0000"/>
              </a:solidFill>
            </a:rPr>
            <a:t>Step 1</a:t>
          </a:r>
        </a:p>
      </dsp:txBody>
      <dsp:txXfrm rot="16200000">
        <a:off x="-1301359" y="1302155"/>
        <a:ext cx="3289261" cy="684951"/>
      </dsp:txXfrm>
    </dsp:sp>
    <dsp:sp modelId="{D2D28710-E51C-4736-8186-4ECD3424A233}">
      <dsp:nvSpPr>
        <dsp:cNvPr id="0" name=""/>
        <dsp:cNvSpPr/>
      </dsp:nvSpPr>
      <dsp:spPr>
        <a:xfrm>
          <a:off x="685747" y="0"/>
          <a:ext cx="2551445" cy="401129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0" bIns="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Business Transactions Analysis</a:t>
          </a:r>
        </a:p>
      </dsp:txBody>
      <dsp:txXfrm>
        <a:off x="685747" y="0"/>
        <a:ext cx="2551445" cy="4011295"/>
      </dsp:txXfrm>
    </dsp:sp>
    <dsp:sp modelId="{FD34810E-10CA-4A33-9FA9-896E622A6769}">
      <dsp:nvSpPr>
        <dsp:cNvPr id="0" name=""/>
        <dsp:cNvSpPr/>
      </dsp:nvSpPr>
      <dsp:spPr>
        <a:xfrm>
          <a:off x="3545420" y="0"/>
          <a:ext cx="3424758" cy="40112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marL="0" lvl="0" indent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rgbClr val="FF0000"/>
              </a:solidFill>
            </a:rPr>
            <a:t>Step 2</a:t>
          </a:r>
          <a:endParaRPr lang="en-US" sz="3900" kern="1200" dirty="0"/>
        </a:p>
      </dsp:txBody>
      <dsp:txXfrm rot="16200000">
        <a:off x="2243265" y="1302155"/>
        <a:ext cx="3289261" cy="684951"/>
      </dsp:txXfrm>
    </dsp:sp>
    <dsp:sp modelId="{D770EA23-1332-465A-9861-0910999063FD}">
      <dsp:nvSpPr>
        <dsp:cNvPr id="0" name=""/>
        <dsp:cNvSpPr/>
      </dsp:nvSpPr>
      <dsp:spPr>
        <a:xfrm rot="5400000">
          <a:off x="3267948" y="3180096"/>
          <a:ext cx="589191" cy="513713"/>
        </a:xfrm>
        <a:prstGeom prst="flowChartExtra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75E4FB-B86E-4678-BEB8-97729017463C}">
      <dsp:nvSpPr>
        <dsp:cNvPr id="0" name=""/>
        <dsp:cNvSpPr/>
      </dsp:nvSpPr>
      <dsp:spPr>
        <a:xfrm>
          <a:off x="4230372" y="0"/>
          <a:ext cx="2551445" cy="401129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0" bIns="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Record Journal entries</a:t>
          </a:r>
        </a:p>
      </dsp:txBody>
      <dsp:txXfrm>
        <a:off x="4230372" y="0"/>
        <a:ext cx="2551445" cy="4011295"/>
      </dsp:txXfrm>
    </dsp:sp>
    <dsp:sp modelId="{9252C6B6-0F92-4483-95FB-305137D6FD06}">
      <dsp:nvSpPr>
        <dsp:cNvPr id="0" name=""/>
        <dsp:cNvSpPr/>
      </dsp:nvSpPr>
      <dsp:spPr>
        <a:xfrm>
          <a:off x="7090045" y="0"/>
          <a:ext cx="3424758" cy="40112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marL="0" lvl="0" indent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rgbClr val="FF0000"/>
              </a:solidFill>
            </a:rPr>
            <a:t>Step 3</a:t>
          </a:r>
          <a:endParaRPr lang="en-US" sz="3900" kern="1200" dirty="0"/>
        </a:p>
      </dsp:txBody>
      <dsp:txXfrm rot="16200000">
        <a:off x="5787890" y="1302155"/>
        <a:ext cx="3289261" cy="684951"/>
      </dsp:txXfrm>
    </dsp:sp>
    <dsp:sp modelId="{61D1D396-81B6-4682-96A6-ACC62D03BE2E}">
      <dsp:nvSpPr>
        <dsp:cNvPr id="0" name=""/>
        <dsp:cNvSpPr/>
      </dsp:nvSpPr>
      <dsp:spPr>
        <a:xfrm rot="5400000">
          <a:off x="6812573" y="3180096"/>
          <a:ext cx="589191" cy="513713"/>
        </a:xfrm>
        <a:prstGeom prst="flowChartExtra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6DD9F-3749-4297-A89C-C20A8CAF368A}">
      <dsp:nvSpPr>
        <dsp:cNvPr id="0" name=""/>
        <dsp:cNvSpPr/>
      </dsp:nvSpPr>
      <dsp:spPr>
        <a:xfrm>
          <a:off x="7774997" y="0"/>
          <a:ext cx="2551445" cy="401129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0" bIns="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Post to Ledgers (Accounts)</a:t>
          </a:r>
        </a:p>
      </dsp:txBody>
      <dsp:txXfrm>
        <a:off x="7774997" y="0"/>
        <a:ext cx="2551445" cy="40112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9E19F-2F12-4759-A6BB-8F491B11BC5A}">
      <dsp:nvSpPr>
        <dsp:cNvPr id="0" name=""/>
        <dsp:cNvSpPr/>
      </dsp:nvSpPr>
      <dsp:spPr>
        <a:xfrm>
          <a:off x="795" y="0"/>
          <a:ext cx="3424758" cy="40112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marL="0" lvl="0" indent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rgbClr val="FF0000"/>
              </a:solidFill>
            </a:rPr>
            <a:t>Step 4</a:t>
          </a:r>
        </a:p>
      </dsp:txBody>
      <dsp:txXfrm rot="16200000">
        <a:off x="-1301359" y="1302155"/>
        <a:ext cx="3289261" cy="684951"/>
      </dsp:txXfrm>
    </dsp:sp>
    <dsp:sp modelId="{D2D28710-E51C-4736-8186-4ECD3424A233}">
      <dsp:nvSpPr>
        <dsp:cNvPr id="0" name=""/>
        <dsp:cNvSpPr/>
      </dsp:nvSpPr>
      <dsp:spPr>
        <a:xfrm>
          <a:off x="685747" y="0"/>
          <a:ext cx="2551445" cy="401129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8021" rIns="0" bIns="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Prepare Trial Balance</a:t>
          </a:r>
        </a:p>
      </dsp:txBody>
      <dsp:txXfrm>
        <a:off x="685747" y="0"/>
        <a:ext cx="2551445" cy="4011295"/>
      </dsp:txXfrm>
    </dsp:sp>
    <dsp:sp modelId="{FD34810E-10CA-4A33-9FA9-896E622A6769}">
      <dsp:nvSpPr>
        <dsp:cNvPr id="0" name=""/>
        <dsp:cNvSpPr/>
      </dsp:nvSpPr>
      <dsp:spPr>
        <a:xfrm>
          <a:off x="3545420" y="0"/>
          <a:ext cx="3424758" cy="40112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marL="0" lvl="0" indent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rgbClr val="FF0000"/>
              </a:solidFill>
            </a:rPr>
            <a:t>Step 5</a:t>
          </a:r>
          <a:endParaRPr lang="en-US" sz="3900" kern="1200" dirty="0"/>
        </a:p>
      </dsp:txBody>
      <dsp:txXfrm rot="16200000">
        <a:off x="2243265" y="1302155"/>
        <a:ext cx="3289261" cy="684951"/>
      </dsp:txXfrm>
    </dsp:sp>
    <dsp:sp modelId="{D770EA23-1332-465A-9861-0910999063FD}">
      <dsp:nvSpPr>
        <dsp:cNvPr id="0" name=""/>
        <dsp:cNvSpPr/>
      </dsp:nvSpPr>
      <dsp:spPr>
        <a:xfrm rot="5400000">
          <a:off x="3267948" y="3180096"/>
          <a:ext cx="589191" cy="513713"/>
        </a:xfrm>
        <a:prstGeom prst="flowChartExtra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75E4FB-B86E-4678-BEB8-97729017463C}">
      <dsp:nvSpPr>
        <dsp:cNvPr id="0" name=""/>
        <dsp:cNvSpPr/>
      </dsp:nvSpPr>
      <dsp:spPr>
        <a:xfrm>
          <a:off x="4230372" y="0"/>
          <a:ext cx="2551445" cy="401129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8021" rIns="0" bIns="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Recording All adjusting entries</a:t>
          </a:r>
        </a:p>
      </dsp:txBody>
      <dsp:txXfrm>
        <a:off x="4230372" y="0"/>
        <a:ext cx="2551445" cy="4011295"/>
      </dsp:txXfrm>
    </dsp:sp>
    <dsp:sp modelId="{9252C6B6-0F92-4483-95FB-305137D6FD06}">
      <dsp:nvSpPr>
        <dsp:cNvPr id="0" name=""/>
        <dsp:cNvSpPr/>
      </dsp:nvSpPr>
      <dsp:spPr>
        <a:xfrm>
          <a:off x="7090045" y="0"/>
          <a:ext cx="3424758" cy="40112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marL="0" lvl="0" indent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rgbClr val="FF0000"/>
              </a:solidFill>
            </a:rPr>
            <a:t>Step 6</a:t>
          </a:r>
          <a:endParaRPr lang="en-US" sz="3900" kern="1200" dirty="0"/>
        </a:p>
      </dsp:txBody>
      <dsp:txXfrm rot="16200000">
        <a:off x="5787890" y="1302155"/>
        <a:ext cx="3289261" cy="684951"/>
      </dsp:txXfrm>
    </dsp:sp>
    <dsp:sp modelId="{61D1D396-81B6-4682-96A6-ACC62D03BE2E}">
      <dsp:nvSpPr>
        <dsp:cNvPr id="0" name=""/>
        <dsp:cNvSpPr/>
      </dsp:nvSpPr>
      <dsp:spPr>
        <a:xfrm rot="5400000">
          <a:off x="6812573" y="3180096"/>
          <a:ext cx="589191" cy="513713"/>
        </a:xfrm>
        <a:prstGeom prst="flowChartExtra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6DD9F-3749-4297-A89C-C20A8CAF368A}">
      <dsp:nvSpPr>
        <dsp:cNvPr id="0" name=""/>
        <dsp:cNvSpPr/>
      </dsp:nvSpPr>
      <dsp:spPr>
        <a:xfrm>
          <a:off x="7774997" y="0"/>
          <a:ext cx="2551445" cy="401129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8021" rIns="0" bIns="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Prepare Adjusted Trial Balance</a:t>
          </a:r>
        </a:p>
      </dsp:txBody>
      <dsp:txXfrm>
        <a:off x="7774997" y="0"/>
        <a:ext cx="2551445" cy="40112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9E19F-2F12-4759-A6BB-8F491B11BC5A}">
      <dsp:nvSpPr>
        <dsp:cNvPr id="0" name=""/>
        <dsp:cNvSpPr/>
      </dsp:nvSpPr>
      <dsp:spPr>
        <a:xfrm>
          <a:off x="795" y="0"/>
          <a:ext cx="3424758" cy="40112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marL="0" lvl="0" indent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rgbClr val="FF0000"/>
              </a:solidFill>
            </a:rPr>
            <a:t>Step 7</a:t>
          </a:r>
        </a:p>
      </dsp:txBody>
      <dsp:txXfrm rot="16200000">
        <a:off x="-1301359" y="1302155"/>
        <a:ext cx="3289261" cy="684951"/>
      </dsp:txXfrm>
    </dsp:sp>
    <dsp:sp modelId="{D2D28710-E51C-4736-8186-4ECD3424A233}">
      <dsp:nvSpPr>
        <dsp:cNvPr id="0" name=""/>
        <dsp:cNvSpPr/>
      </dsp:nvSpPr>
      <dsp:spPr>
        <a:xfrm>
          <a:off x="685747" y="0"/>
          <a:ext cx="2551445" cy="401129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0" bIns="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Prepare Financial Statements (Statement of Financial Performance and Statement of Financial Position)</a:t>
          </a:r>
        </a:p>
      </dsp:txBody>
      <dsp:txXfrm>
        <a:off x="685747" y="0"/>
        <a:ext cx="2551445" cy="4011295"/>
      </dsp:txXfrm>
    </dsp:sp>
    <dsp:sp modelId="{FD34810E-10CA-4A33-9FA9-896E622A6769}">
      <dsp:nvSpPr>
        <dsp:cNvPr id="0" name=""/>
        <dsp:cNvSpPr/>
      </dsp:nvSpPr>
      <dsp:spPr>
        <a:xfrm>
          <a:off x="3545420" y="0"/>
          <a:ext cx="3424758" cy="40112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marL="0" lvl="0" indent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rgbClr val="FF0000"/>
              </a:solidFill>
            </a:rPr>
            <a:t>Step 8</a:t>
          </a:r>
          <a:endParaRPr lang="en-US" sz="3900" kern="1200" dirty="0"/>
        </a:p>
      </dsp:txBody>
      <dsp:txXfrm rot="16200000">
        <a:off x="2243265" y="1302155"/>
        <a:ext cx="3289261" cy="684951"/>
      </dsp:txXfrm>
    </dsp:sp>
    <dsp:sp modelId="{D770EA23-1332-465A-9861-0910999063FD}">
      <dsp:nvSpPr>
        <dsp:cNvPr id="0" name=""/>
        <dsp:cNvSpPr/>
      </dsp:nvSpPr>
      <dsp:spPr>
        <a:xfrm rot="5400000">
          <a:off x="3267948" y="3180096"/>
          <a:ext cx="589191" cy="513713"/>
        </a:xfrm>
        <a:prstGeom prst="flowChartExtra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75E4FB-B86E-4678-BEB8-97729017463C}">
      <dsp:nvSpPr>
        <dsp:cNvPr id="0" name=""/>
        <dsp:cNvSpPr/>
      </dsp:nvSpPr>
      <dsp:spPr>
        <a:xfrm>
          <a:off x="4230372" y="0"/>
          <a:ext cx="2551445" cy="401129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0" bIns="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Close Accounts</a:t>
          </a:r>
        </a:p>
      </dsp:txBody>
      <dsp:txXfrm>
        <a:off x="4230372" y="0"/>
        <a:ext cx="2551445" cy="4011295"/>
      </dsp:txXfrm>
    </dsp:sp>
    <dsp:sp modelId="{9252C6B6-0F92-4483-95FB-305137D6FD06}">
      <dsp:nvSpPr>
        <dsp:cNvPr id="0" name=""/>
        <dsp:cNvSpPr/>
      </dsp:nvSpPr>
      <dsp:spPr>
        <a:xfrm>
          <a:off x="7090045" y="0"/>
          <a:ext cx="3424758" cy="40112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3731" rIns="173355" bIns="0" numCol="1" spcCol="1270" anchor="t" anchorCtr="0">
          <a:noAutofit/>
        </a:bodyPr>
        <a:lstStyle/>
        <a:p>
          <a:pPr marL="0" lvl="0" indent="0" algn="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rgbClr val="FF0000"/>
              </a:solidFill>
            </a:rPr>
            <a:t>Step 9</a:t>
          </a:r>
          <a:endParaRPr lang="en-US" sz="3900" kern="1200" dirty="0"/>
        </a:p>
      </dsp:txBody>
      <dsp:txXfrm rot="16200000">
        <a:off x="5787890" y="1302155"/>
        <a:ext cx="3289261" cy="684951"/>
      </dsp:txXfrm>
    </dsp:sp>
    <dsp:sp modelId="{61D1D396-81B6-4682-96A6-ACC62D03BE2E}">
      <dsp:nvSpPr>
        <dsp:cNvPr id="0" name=""/>
        <dsp:cNvSpPr/>
      </dsp:nvSpPr>
      <dsp:spPr>
        <a:xfrm rot="5400000">
          <a:off x="6812573" y="3180096"/>
          <a:ext cx="589191" cy="513713"/>
        </a:xfrm>
        <a:prstGeom prst="flowChartExtra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6DD9F-3749-4297-A89C-C20A8CAF368A}">
      <dsp:nvSpPr>
        <dsp:cNvPr id="0" name=""/>
        <dsp:cNvSpPr/>
      </dsp:nvSpPr>
      <dsp:spPr>
        <a:xfrm>
          <a:off x="7774997" y="0"/>
          <a:ext cx="2551445" cy="401129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0" bIns="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Prepare Post-closing Trial Balance</a:t>
          </a:r>
        </a:p>
      </dsp:txBody>
      <dsp:txXfrm>
        <a:off x="7774997" y="0"/>
        <a:ext cx="2551445" cy="40112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818E9-A723-46D8-9C6A-8A5C98E16F3B}">
      <dsp:nvSpPr>
        <dsp:cNvPr id="0" name=""/>
        <dsp:cNvSpPr/>
      </dsp:nvSpPr>
      <dsp:spPr>
        <a:xfrm>
          <a:off x="4958437" y="715"/>
          <a:ext cx="619031" cy="619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Business transaction analysis</a:t>
          </a:r>
        </a:p>
      </dsp:txBody>
      <dsp:txXfrm>
        <a:off x="4958437" y="715"/>
        <a:ext cx="619031" cy="619031"/>
      </dsp:txXfrm>
    </dsp:sp>
    <dsp:sp modelId="{AE8D47C1-EC42-4C61-8CE9-3C2B14636ED9}">
      <dsp:nvSpPr>
        <dsp:cNvPr id="0" name=""/>
        <dsp:cNvSpPr/>
      </dsp:nvSpPr>
      <dsp:spPr>
        <a:xfrm>
          <a:off x="2555893" y="63464"/>
          <a:ext cx="4108412" cy="4108412"/>
        </a:xfrm>
        <a:prstGeom prst="circularArrow">
          <a:avLst>
            <a:gd name="adj1" fmla="val 2938"/>
            <a:gd name="adj2" fmla="val 179809"/>
            <a:gd name="adj3" fmla="val 18937994"/>
            <a:gd name="adj4" fmla="val 18011676"/>
            <a:gd name="adj5" fmla="val 3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70789-5F60-463C-8789-9B318C6D4948}">
      <dsp:nvSpPr>
        <dsp:cNvPr id="0" name=""/>
        <dsp:cNvSpPr/>
      </dsp:nvSpPr>
      <dsp:spPr>
        <a:xfrm>
          <a:off x="5966328" y="846436"/>
          <a:ext cx="619031" cy="619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Journal recording</a:t>
          </a:r>
        </a:p>
      </dsp:txBody>
      <dsp:txXfrm>
        <a:off x="5966328" y="846436"/>
        <a:ext cx="619031" cy="619031"/>
      </dsp:txXfrm>
    </dsp:sp>
    <dsp:sp modelId="{59019E75-0E88-4DC9-9E7E-4D7DD6FF669B}">
      <dsp:nvSpPr>
        <dsp:cNvPr id="0" name=""/>
        <dsp:cNvSpPr/>
      </dsp:nvSpPr>
      <dsp:spPr>
        <a:xfrm>
          <a:off x="2555893" y="63464"/>
          <a:ext cx="4108412" cy="4108412"/>
        </a:xfrm>
        <a:prstGeom prst="circularArrow">
          <a:avLst>
            <a:gd name="adj1" fmla="val 2938"/>
            <a:gd name="adj2" fmla="val 179809"/>
            <a:gd name="adj3" fmla="val 21463954"/>
            <a:gd name="adj4" fmla="val 20410744"/>
            <a:gd name="adj5" fmla="val 3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18F6A-3B91-4E89-B8E9-877435BF36E9}">
      <dsp:nvSpPr>
        <dsp:cNvPr id="0" name=""/>
        <dsp:cNvSpPr/>
      </dsp:nvSpPr>
      <dsp:spPr>
        <a:xfrm>
          <a:off x="6194798" y="2142155"/>
          <a:ext cx="619031" cy="619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Ledger posting</a:t>
          </a:r>
        </a:p>
      </dsp:txBody>
      <dsp:txXfrm>
        <a:off x="6194798" y="2142155"/>
        <a:ext cx="619031" cy="619031"/>
      </dsp:txXfrm>
    </dsp:sp>
    <dsp:sp modelId="{F1537511-AC77-4C91-808D-DD785BE2628F}">
      <dsp:nvSpPr>
        <dsp:cNvPr id="0" name=""/>
        <dsp:cNvSpPr/>
      </dsp:nvSpPr>
      <dsp:spPr>
        <a:xfrm>
          <a:off x="2555893" y="63464"/>
          <a:ext cx="4108412" cy="4108412"/>
        </a:xfrm>
        <a:prstGeom prst="circularArrow">
          <a:avLst>
            <a:gd name="adj1" fmla="val 2938"/>
            <a:gd name="adj2" fmla="val 179809"/>
            <a:gd name="adj3" fmla="val 2054466"/>
            <a:gd name="adj4" fmla="val 1172771"/>
            <a:gd name="adj5" fmla="val 3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51D8CB-5A1C-4217-89E1-DEA8330B0071}">
      <dsp:nvSpPr>
        <dsp:cNvPr id="0" name=""/>
        <dsp:cNvSpPr/>
      </dsp:nvSpPr>
      <dsp:spPr>
        <a:xfrm>
          <a:off x="5536944" y="3281591"/>
          <a:ext cx="619031" cy="619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Trial balance</a:t>
          </a:r>
        </a:p>
      </dsp:txBody>
      <dsp:txXfrm>
        <a:off x="5536944" y="3281591"/>
        <a:ext cx="619031" cy="619031"/>
      </dsp:txXfrm>
    </dsp:sp>
    <dsp:sp modelId="{7B4E9992-99F5-4C20-92A2-1AA293A7DD05}">
      <dsp:nvSpPr>
        <dsp:cNvPr id="0" name=""/>
        <dsp:cNvSpPr/>
      </dsp:nvSpPr>
      <dsp:spPr>
        <a:xfrm>
          <a:off x="2555893" y="63464"/>
          <a:ext cx="4108412" cy="4108412"/>
        </a:xfrm>
        <a:prstGeom prst="circularArrow">
          <a:avLst>
            <a:gd name="adj1" fmla="val 2938"/>
            <a:gd name="adj2" fmla="val 179809"/>
            <a:gd name="adj3" fmla="val 4664579"/>
            <a:gd name="adj4" fmla="val 3671546"/>
            <a:gd name="adj5" fmla="val 3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A0EB7-F698-461E-B2AE-DA518BDA1683}">
      <dsp:nvSpPr>
        <dsp:cNvPr id="0" name=""/>
        <dsp:cNvSpPr/>
      </dsp:nvSpPr>
      <dsp:spPr>
        <a:xfrm>
          <a:off x="4300584" y="3731590"/>
          <a:ext cx="619031" cy="619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Adjustments</a:t>
          </a:r>
        </a:p>
      </dsp:txBody>
      <dsp:txXfrm>
        <a:off x="4300584" y="3731590"/>
        <a:ext cx="619031" cy="619031"/>
      </dsp:txXfrm>
    </dsp:sp>
    <dsp:sp modelId="{62322F78-014C-41FD-A115-9A3B0744FE3B}">
      <dsp:nvSpPr>
        <dsp:cNvPr id="0" name=""/>
        <dsp:cNvSpPr/>
      </dsp:nvSpPr>
      <dsp:spPr>
        <a:xfrm>
          <a:off x="2555893" y="63464"/>
          <a:ext cx="4108412" cy="4108412"/>
        </a:xfrm>
        <a:prstGeom prst="circularArrow">
          <a:avLst>
            <a:gd name="adj1" fmla="val 2938"/>
            <a:gd name="adj2" fmla="val 179809"/>
            <a:gd name="adj3" fmla="val 6948644"/>
            <a:gd name="adj4" fmla="val 5955612"/>
            <a:gd name="adj5" fmla="val 3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31674-9035-4E62-AAEB-8F63BFAF87B3}">
      <dsp:nvSpPr>
        <dsp:cNvPr id="0" name=""/>
        <dsp:cNvSpPr/>
      </dsp:nvSpPr>
      <dsp:spPr>
        <a:xfrm>
          <a:off x="3064223" y="3281591"/>
          <a:ext cx="619031" cy="619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Adjusted trial balance</a:t>
          </a:r>
        </a:p>
      </dsp:txBody>
      <dsp:txXfrm>
        <a:off x="3064223" y="3281591"/>
        <a:ext cx="619031" cy="619031"/>
      </dsp:txXfrm>
    </dsp:sp>
    <dsp:sp modelId="{960C2F48-804E-4B46-AB91-53D65D1F764C}">
      <dsp:nvSpPr>
        <dsp:cNvPr id="0" name=""/>
        <dsp:cNvSpPr/>
      </dsp:nvSpPr>
      <dsp:spPr>
        <a:xfrm>
          <a:off x="2555893" y="63464"/>
          <a:ext cx="4108412" cy="4108412"/>
        </a:xfrm>
        <a:prstGeom prst="circularArrow">
          <a:avLst>
            <a:gd name="adj1" fmla="val 2938"/>
            <a:gd name="adj2" fmla="val 179809"/>
            <a:gd name="adj3" fmla="val 9447420"/>
            <a:gd name="adj4" fmla="val 8565725"/>
            <a:gd name="adj5" fmla="val 3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4CB61F-4CC5-42B9-ACFA-B47802913193}">
      <dsp:nvSpPr>
        <dsp:cNvPr id="0" name=""/>
        <dsp:cNvSpPr/>
      </dsp:nvSpPr>
      <dsp:spPr>
        <a:xfrm>
          <a:off x="2406369" y="2142155"/>
          <a:ext cx="619031" cy="619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Prepare financial statements</a:t>
          </a:r>
        </a:p>
      </dsp:txBody>
      <dsp:txXfrm>
        <a:off x="2406369" y="2142155"/>
        <a:ext cx="619031" cy="619031"/>
      </dsp:txXfrm>
    </dsp:sp>
    <dsp:sp modelId="{72922B75-F5BF-44AE-B4C3-AAB96A211BC5}">
      <dsp:nvSpPr>
        <dsp:cNvPr id="0" name=""/>
        <dsp:cNvSpPr/>
      </dsp:nvSpPr>
      <dsp:spPr>
        <a:xfrm>
          <a:off x="2555893" y="63464"/>
          <a:ext cx="4108412" cy="4108412"/>
        </a:xfrm>
        <a:prstGeom prst="circularArrow">
          <a:avLst>
            <a:gd name="adj1" fmla="val 2938"/>
            <a:gd name="adj2" fmla="val 179809"/>
            <a:gd name="adj3" fmla="val 11809447"/>
            <a:gd name="adj4" fmla="val 10756237"/>
            <a:gd name="adj5" fmla="val 3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092B5-9F26-4B58-86FB-D384F68ECE38}">
      <dsp:nvSpPr>
        <dsp:cNvPr id="0" name=""/>
        <dsp:cNvSpPr/>
      </dsp:nvSpPr>
      <dsp:spPr>
        <a:xfrm>
          <a:off x="2634839" y="846436"/>
          <a:ext cx="619031" cy="619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Close accounts</a:t>
          </a:r>
        </a:p>
      </dsp:txBody>
      <dsp:txXfrm>
        <a:off x="2634839" y="846436"/>
        <a:ext cx="619031" cy="619031"/>
      </dsp:txXfrm>
    </dsp:sp>
    <dsp:sp modelId="{DA8795EF-135E-45F3-B2C8-EE18308D557D}">
      <dsp:nvSpPr>
        <dsp:cNvPr id="0" name=""/>
        <dsp:cNvSpPr/>
      </dsp:nvSpPr>
      <dsp:spPr>
        <a:xfrm>
          <a:off x="2555893" y="63464"/>
          <a:ext cx="4108412" cy="4108412"/>
        </a:xfrm>
        <a:prstGeom prst="circularArrow">
          <a:avLst>
            <a:gd name="adj1" fmla="val 2938"/>
            <a:gd name="adj2" fmla="val 179809"/>
            <a:gd name="adj3" fmla="val 14208515"/>
            <a:gd name="adj4" fmla="val 13282197"/>
            <a:gd name="adj5" fmla="val 3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3DBB4-A529-4F3D-99A7-C51773FD4A0C}">
      <dsp:nvSpPr>
        <dsp:cNvPr id="0" name=""/>
        <dsp:cNvSpPr/>
      </dsp:nvSpPr>
      <dsp:spPr>
        <a:xfrm>
          <a:off x="3642730" y="715"/>
          <a:ext cx="619031" cy="619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Post trial balance</a:t>
          </a:r>
        </a:p>
      </dsp:txBody>
      <dsp:txXfrm>
        <a:off x="3642730" y="715"/>
        <a:ext cx="619031" cy="619031"/>
      </dsp:txXfrm>
    </dsp:sp>
    <dsp:sp modelId="{2A9C2306-9CC3-482E-94A2-BFD5B57A796D}">
      <dsp:nvSpPr>
        <dsp:cNvPr id="0" name=""/>
        <dsp:cNvSpPr/>
      </dsp:nvSpPr>
      <dsp:spPr>
        <a:xfrm>
          <a:off x="2555893" y="63464"/>
          <a:ext cx="4108412" cy="4108412"/>
        </a:xfrm>
        <a:prstGeom prst="circularArrow">
          <a:avLst>
            <a:gd name="adj1" fmla="val 2938"/>
            <a:gd name="adj2" fmla="val 179809"/>
            <a:gd name="adj3" fmla="val 16646227"/>
            <a:gd name="adj4" fmla="val 15573963"/>
            <a:gd name="adj5" fmla="val 3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26108-FE52-4B57-9E4D-F4A677E0311E}" type="datetimeFigureOut">
              <a:rPr lang="en-US" smtClean="0"/>
              <a:t>11/4/19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7041A-E4BC-4E2B-82D0-5BBABF950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4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Hello there. I am Associate Professor Shaharudin Jakpar.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will explain</a:t>
            </a:r>
            <a:r>
              <a:rPr lang="en-US" baseline="0" dirty="0"/>
              <a:t> to you the </a:t>
            </a:r>
            <a:r>
              <a:rPr lang="en-US" dirty="0"/>
              <a:t>recording process and double-entry system in the next few slides.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041A-E4BC-4E2B-82D0-5BBABF9500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Yes. You are right. Good job</a:t>
            </a:r>
            <a:r>
              <a:rPr lang="en-US" baseline="0" dirty="0"/>
              <a:t> and keep it 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041A-E4BC-4E2B-82D0-5BBABF95001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30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Now, lets move to understand the double-entry system. 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double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entry system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accounting means that for every business transaction, amounts must be recorded in a minimum of two accounts. 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double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entry system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requires that for all transactions, the amounts you entered as debits side must be equal to the amounts entered as in credits side.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76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lets look at the double entry rules. Debit and credit rules All business transaction must be recorded in accordance with the double-entry rules. From</a:t>
            </a:r>
            <a:r>
              <a:rPr lang="en-US" baseline="0" dirty="0"/>
              <a:t> the table, as you can see that any increase in Assets should be debited and any decrease should be credited. </a:t>
            </a:r>
          </a:p>
          <a:p>
            <a:r>
              <a:rPr lang="en-US" baseline="0" dirty="0"/>
              <a:t>As for liabilities, any increase will be credited but any decrease is to be debited. </a:t>
            </a:r>
          </a:p>
          <a:p>
            <a:r>
              <a:rPr lang="en-US" baseline="0" dirty="0"/>
              <a:t>The Equities rules is states that any increase is to be credited and any decrease is debited. </a:t>
            </a:r>
          </a:p>
          <a:p>
            <a:r>
              <a:rPr lang="en-US" baseline="0" dirty="0"/>
              <a:t>The Revenues increase is on the credit side and increase in expenses will be on the debit side.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32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we try to identify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each of the transaction affect on debit and credit using the double-entry rules together. Let do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474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In January 1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st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, Mr.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Ramli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 started a business AB enterprise with RM2,000 in cash.</a:t>
            </a:r>
          </a:p>
          <a:p>
            <a:pPr rtl="0" eaLnBrk="1" fontAlgn="auto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The double-entry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 rules is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Assets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(Cash) increase                         - Debit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Equities (Capital, Mr.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Ramli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increase  - Credit  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94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Now, look at the 2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nd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 transaction.</a:t>
            </a:r>
          </a:p>
          <a:p>
            <a:pPr rtl="0" eaLnBrk="1" fontAlgn="auto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January 2nd, the business bought an Office furniture RM1,000 cash.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The double-entry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 rules is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Assets (Office Furniture) increase        - Debit</a:t>
            </a:r>
          </a:p>
          <a:p>
            <a:pPr rtl="0" eaLnBrk="1" fontAlgn="t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Assets (Cash in Hand) decrease            - Credit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66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The 3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rd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 transaction is</a:t>
            </a:r>
          </a:p>
          <a:p>
            <a:pPr rtl="0" eaLnBrk="1" fontAlgn="auto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Service revenue received from client RM300 in cash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The double-entry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 rules is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Assets (Cash in Hand) increase             - Debit</a:t>
            </a:r>
          </a:p>
          <a:p>
            <a:pPr rtl="0" eaLnBrk="1" fontAlgn="t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Revenues (Service Revenue) increase - Credit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337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The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 last transaction in example is</a:t>
            </a:r>
          </a:p>
          <a:p>
            <a:pPr rtl="0" eaLnBrk="1" fontAlgn="auto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Business paid office rental RM150 by cash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The double-entry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  <a:latin typeface="+mn-lt"/>
                <a:ea typeface="+mn-ea"/>
                <a:cs typeface="+mn-cs"/>
              </a:rPr>
              <a:t> rules is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Expenses (Office rental) increase         -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Debit</a:t>
            </a:r>
          </a:p>
          <a:p>
            <a:pPr rtl="0" eaLnBrk="1" fontAlgn="t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Assets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(Cash in Hand) decrease            - Credit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22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That all with my simple explanation. I hope you gain some basic understanding in the Recording Process and Double-Entry System. You can refer to any accounting books available in the market for further reading and reference. Thank you for listening.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041A-E4BC-4E2B-82D0-5BBABF95001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58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At the end of this presentation, you should be able to describe</a:t>
            </a:r>
            <a:r>
              <a:rPr lang="en-US" baseline="0" dirty="0"/>
              <a:t> the accounting recording process and apply the accounting double-entry rules.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041A-E4BC-4E2B-82D0-5BBABF9500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92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slide shown is a recording process</a:t>
            </a:r>
            <a:r>
              <a:rPr lang="en-US" baseline="0" dirty="0"/>
              <a:t>. Basically there are 9 steps to complete the cycle. </a:t>
            </a:r>
          </a:p>
          <a:p>
            <a:r>
              <a:rPr lang="en-US" baseline="0" dirty="0"/>
              <a:t>The cycle will be repeated again in each accounting period. </a:t>
            </a:r>
          </a:p>
          <a:p>
            <a:r>
              <a:rPr lang="en-US" dirty="0"/>
              <a:t>As you can see, the step 1 in the slide, shows the business transactions analysis. </a:t>
            </a:r>
            <a:r>
              <a:rPr lang="en-US" baseline="0" dirty="0"/>
              <a:t>Next In</a:t>
            </a:r>
            <a:r>
              <a:rPr lang="en-US" dirty="0"/>
              <a:t> step 2, it  will be the recording</a:t>
            </a:r>
            <a:r>
              <a:rPr lang="en-US" baseline="0" dirty="0"/>
              <a:t> of business transaction into the journal. Followed by step 3, you will need to post it to the identified accounts in ledger.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59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Each of the accounts balance will be summarize in the trial balance as shown in step 4. </a:t>
            </a:r>
          </a:p>
          <a:p>
            <a:r>
              <a:rPr lang="en-US" baseline="0" dirty="0"/>
              <a:t>The purpose of trial balance is to test the amount shown in debit column equal to credit column. </a:t>
            </a:r>
          </a:p>
          <a:p>
            <a:r>
              <a:rPr lang="en-US" baseline="0" dirty="0"/>
              <a:t>Next in step 5, is to records all adjustment entries at the end of the accounting period. </a:t>
            </a:r>
          </a:p>
          <a:p>
            <a:r>
              <a:rPr lang="en-US" baseline="0" dirty="0"/>
              <a:t>Next In step 6, you will need to prepare the adjusted trial balance.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31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the slide In step 7, show preparation of </a:t>
            </a:r>
            <a:r>
              <a:rPr lang="en-US" baseline="0" dirty="0"/>
              <a:t>the financial statements. </a:t>
            </a:r>
          </a:p>
          <a:p>
            <a:r>
              <a:rPr lang="en-US" baseline="0" dirty="0"/>
              <a:t>In step 8, all accounts will be closed and lastly in step 9, prepare the post-closing trial balance.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E619-689C-48D1-9A3F-2468CB1817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60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Journal entry?</a:t>
            </a:r>
          </a:p>
          <a:p>
            <a:r>
              <a:rPr lang="en-US" dirty="0"/>
              <a:t>Journal entry is used to record a business transaction in the accounting records of a business.</a:t>
            </a:r>
            <a:r>
              <a:rPr lang="en-US" baseline="0" dirty="0"/>
              <a:t> In the slide, the first column refer to the date of transaction occurred. </a:t>
            </a:r>
          </a:p>
          <a:p>
            <a:r>
              <a:rPr lang="en-US" baseline="0" dirty="0"/>
              <a:t>The 2</a:t>
            </a:r>
            <a:r>
              <a:rPr lang="en-US" baseline="30000" dirty="0"/>
              <a:t>nd</a:t>
            </a:r>
            <a:r>
              <a:rPr lang="en-US" baseline="0" dirty="0"/>
              <a:t> column will state the accounts name, the 3</a:t>
            </a:r>
            <a:r>
              <a:rPr lang="en-US" baseline="30000" dirty="0"/>
              <a:t>rd</a:t>
            </a:r>
            <a:r>
              <a:rPr lang="en-US" baseline="0" dirty="0"/>
              <a:t> column is reference information for cross-checking purposes. </a:t>
            </a:r>
          </a:p>
          <a:p>
            <a:r>
              <a:rPr lang="en-US" baseline="0" dirty="0"/>
              <a:t>Column 4 and 5 will be the debit and credit column in form of monetary value which transactions occurred.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041A-E4BC-4E2B-82D0-5BBABF9500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07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ledger (account)?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account is a record in the general ledger that is used to sort and store transactions from journal.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041A-E4BC-4E2B-82D0-5BBABF9500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73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slide,  ‘Cash in Hand’ is the accounts name.  In column 1, is the date of the business transaction. </a:t>
            </a:r>
          </a:p>
          <a:p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Column two is the other accounts related to Cash in Hand accounts where the business bought the office furniture by cash amounting RM500.00 on 7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December. </a:t>
            </a:r>
          </a:p>
          <a:p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last column will show the balance available in cash in hand accounts.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041A-E4BC-4E2B-82D0-5BBABF9500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94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Lets recall the accounting recording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7041A-E4BC-4E2B-82D0-5BBABF9500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36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5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2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9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5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1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9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43FC-75E5-4F2C-BFD2-9BC06ED68673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Recording Process and Double-Entry System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by</a:t>
            </a:r>
          </a:p>
          <a:p>
            <a:r>
              <a:rPr lang="en-US" dirty="0"/>
              <a:t>Shaharudin Jakpar</a:t>
            </a:r>
          </a:p>
          <a:p>
            <a:r>
              <a:rPr lang="en-US" dirty="0"/>
              <a:t>Faculty of Economics and Business</a:t>
            </a:r>
          </a:p>
          <a:p>
            <a:r>
              <a:rPr lang="en-US" dirty="0" err="1"/>
              <a:t>Universiti</a:t>
            </a:r>
            <a:r>
              <a:rPr lang="en-US" dirty="0"/>
              <a:t> Malaysia Sarawak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145609"/>
              </p:ext>
            </p:extLst>
          </p:nvPr>
        </p:nvGraphicFramePr>
        <p:xfrm>
          <a:off x="838200" y="1825625"/>
          <a:ext cx="92202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60320" y="1264920"/>
            <a:ext cx="6568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Lets try to recall the accounting recording process ….</a:t>
            </a:r>
          </a:p>
        </p:txBody>
      </p:sp>
    </p:spTree>
    <p:extLst>
      <p:ext uri="{BB962C8B-B14F-4D97-AF65-F5344CB8AC3E}">
        <p14:creationId xmlns:p14="http://schemas.microsoft.com/office/powerpoint/2010/main" val="292005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heel spokes="1"/>
      </p:transition>
    </mc:Choice>
    <mc:Fallback xmlns="">
      <p:transition spd="slow">
        <p:wheel spokes="1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Double-Entry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542" y="1815251"/>
            <a:ext cx="6895454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456841" y="4618495"/>
            <a:ext cx="2820691" cy="145684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05841" y="2011605"/>
            <a:ext cx="73761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</a:rPr>
              <a:t>The double-entry system of accounting means that for every business transaction, amounts must be recorded in a minimum of two accounts where </a:t>
            </a:r>
            <a:r>
              <a:rPr lang="en-US" sz="3600" u="sng" dirty="0">
                <a:ln w="0"/>
                <a:solidFill>
                  <a:srgbClr val="00B0F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</a:rPr>
              <a:t>debit</a:t>
            </a:r>
            <a:r>
              <a:rPr lang="en-US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</a:rPr>
              <a:t> side should equal with the </a:t>
            </a:r>
            <a:r>
              <a:rPr lang="en-US" sz="3600" u="sng" dirty="0">
                <a:ln w="0"/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</a:rPr>
              <a:t>credit</a:t>
            </a:r>
            <a:r>
              <a:rPr lang="en-US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</a:rPr>
              <a:t> side.</a:t>
            </a:r>
          </a:p>
        </p:txBody>
      </p:sp>
    </p:spTree>
    <p:extLst>
      <p:ext uri="{BB962C8B-B14F-4D97-AF65-F5344CB8AC3E}">
        <p14:creationId xmlns:p14="http://schemas.microsoft.com/office/powerpoint/2010/main" val="62472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026" y="365125"/>
            <a:ext cx="9569773" cy="1325563"/>
          </a:xfrm>
        </p:spPr>
        <p:txBody>
          <a:bodyPr/>
          <a:lstStyle/>
          <a:p>
            <a:r>
              <a:rPr lang="en-US" dirty="0"/>
              <a:t>Debit and Credit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026" y="1815251"/>
            <a:ext cx="7390970" cy="411398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456841" y="4618495"/>
            <a:ext cx="2820691" cy="145684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882217"/>
              </p:ext>
            </p:extLst>
          </p:nvPr>
        </p:nvGraphicFramePr>
        <p:xfrm>
          <a:off x="1784026" y="3307750"/>
          <a:ext cx="7390971" cy="262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657">
                  <a:extLst>
                    <a:ext uri="{9D8B030D-6E8A-4147-A177-3AD203B41FA5}">
                      <a16:colId xmlns:a16="http://schemas.microsoft.com/office/drawing/2014/main" val="2062854340"/>
                    </a:ext>
                  </a:extLst>
                </a:gridCol>
                <a:gridCol w="2463657">
                  <a:extLst>
                    <a:ext uri="{9D8B030D-6E8A-4147-A177-3AD203B41FA5}">
                      <a16:colId xmlns:a16="http://schemas.microsoft.com/office/drawing/2014/main" val="907489306"/>
                    </a:ext>
                  </a:extLst>
                </a:gridCol>
                <a:gridCol w="2463657">
                  <a:extLst>
                    <a:ext uri="{9D8B030D-6E8A-4147-A177-3AD203B41FA5}">
                      <a16:colId xmlns:a16="http://schemas.microsoft.com/office/drawing/2014/main" val="4131420385"/>
                    </a:ext>
                  </a:extLst>
                </a:gridCol>
              </a:tblGrid>
              <a:tr h="396282">
                <a:tc>
                  <a:txBody>
                    <a:bodyPr/>
                    <a:lstStyle/>
                    <a:p>
                      <a:r>
                        <a:rPr lang="en-US" dirty="0"/>
                        <a:t>Accounts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</a:t>
                      </a:r>
                      <a:r>
                        <a:rPr lang="en-US" baseline="0" dirty="0"/>
                        <a:t> ( + )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Decrease ( - 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86000"/>
                  </a:ext>
                </a:extLst>
              </a:tr>
              <a:tr h="396282">
                <a:tc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66287"/>
                  </a:ext>
                </a:extLst>
              </a:tr>
              <a:tr h="396282">
                <a:tc>
                  <a:txBody>
                    <a:bodyPr/>
                    <a:lstStyle/>
                    <a:p>
                      <a:r>
                        <a:rPr lang="en-US" dirty="0"/>
                        <a:t>Liabilities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Debit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227659"/>
                  </a:ext>
                </a:extLst>
              </a:tr>
              <a:tr h="396282">
                <a:tc>
                  <a:txBody>
                    <a:bodyPr/>
                    <a:lstStyle/>
                    <a:p>
                      <a:r>
                        <a:rPr lang="en-US" dirty="0"/>
                        <a:t>Equities (Owner’s Capital)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Debit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471354"/>
                  </a:ext>
                </a:extLst>
              </a:tr>
              <a:tr h="396282">
                <a:tc>
                  <a:txBody>
                    <a:bodyPr/>
                    <a:lstStyle/>
                    <a:p>
                      <a:r>
                        <a:rPr lang="en-US" dirty="0"/>
                        <a:t>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Debit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362158"/>
                  </a:ext>
                </a:extLst>
              </a:tr>
              <a:tr h="396282">
                <a:tc>
                  <a:txBody>
                    <a:bodyPr/>
                    <a:lstStyle/>
                    <a:p>
                      <a:r>
                        <a:rPr lang="en-US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75954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84026" y="1672165"/>
            <a:ext cx="501301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The rules of Debit and Credit for Assets, Liabilities, Equities, Revenues and Expenses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3464732" y="2562469"/>
            <a:ext cx="192868" cy="4329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08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Double-Entry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542" y="1815251"/>
            <a:ext cx="6895454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456841" y="4618495"/>
            <a:ext cx="2820691" cy="145684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2960" y="1815251"/>
            <a:ext cx="82720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</a:rPr>
              <a:t>Example transaction: </a:t>
            </a:r>
          </a:p>
          <a:p>
            <a:endParaRPr lang="en-US" sz="2400" dirty="0">
              <a:effectLst>
                <a:glow rad="127000">
                  <a:schemeClr val="accent4">
                    <a:lumMod val="40000"/>
                    <a:lumOff val="60000"/>
                  </a:schemeClr>
                </a:glo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</a:rPr>
              <a:t>In January 1</a:t>
            </a:r>
            <a:r>
              <a:rPr lang="en-US" sz="2400" baseline="30000" dirty="0"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</a:rPr>
              <a:t>st</a:t>
            </a:r>
            <a:r>
              <a:rPr lang="en-US" sz="2400" dirty="0"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</a:rPr>
              <a:t>, Mr. Ramli started a business AB enterprise with RM2,000 in cash.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</a:rPr>
              <a:t>January 2nd, the business bought an Office furniture RM1,000 cash.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</a:rPr>
              <a:t>Service revenue received from client RM300 in cash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>
                  <a:glow rad="127000">
                    <a:schemeClr val="accent4">
                      <a:lumMod val="40000"/>
                      <a:lumOff val="60000"/>
                    </a:schemeClr>
                  </a:glow>
                </a:effectLst>
              </a:rPr>
              <a:t>Business paid office rental RM150 by cash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C46D8C-B970-3846-9567-A77704C2D0AF}"/>
              </a:ext>
            </a:extLst>
          </p:cNvPr>
          <p:cNvSpPr txBox="1"/>
          <p:nvPr/>
        </p:nvSpPr>
        <p:spPr>
          <a:xfrm>
            <a:off x="1077686" y="4909457"/>
            <a:ext cx="7913361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Can we try to identify double-entry rules on the above transactions together.</a:t>
            </a:r>
          </a:p>
        </p:txBody>
      </p:sp>
    </p:spTree>
    <p:extLst>
      <p:ext uri="{BB962C8B-B14F-4D97-AF65-F5344CB8AC3E}">
        <p14:creationId xmlns:p14="http://schemas.microsoft.com/office/powerpoint/2010/main" val="27865968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Double-Entry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542" y="1815251"/>
            <a:ext cx="6895454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456841" y="4618495"/>
            <a:ext cx="2820691" cy="145684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312678"/>
              </p:ext>
            </p:extLst>
          </p:nvPr>
        </p:nvGraphicFramePr>
        <p:xfrm>
          <a:off x="1046996" y="1797383"/>
          <a:ext cx="9666724" cy="3928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3362">
                  <a:extLst>
                    <a:ext uri="{9D8B030D-6E8A-4147-A177-3AD203B41FA5}">
                      <a16:colId xmlns:a16="http://schemas.microsoft.com/office/drawing/2014/main" val="2331179303"/>
                    </a:ext>
                  </a:extLst>
                </a:gridCol>
                <a:gridCol w="4833362">
                  <a:extLst>
                    <a:ext uri="{9D8B030D-6E8A-4147-A177-3AD203B41FA5}">
                      <a16:colId xmlns:a16="http://schemas.microsoft.com/office/drawing/2014/main" val="1462682877"/>
                    </a:ext>
                  </a:extLst>
                </a:gridCol>
              </a:tblGrid>
              <a:tr h="522420">
                <a:tc>
                  <a:txBody>
                    <a:bodyPr/>
                    <a:lstStyle/>
                    <a:p>
                      <a:r>
                        <a:rPr lang="en-US" sz="2000" dirty="0"/>
                        <a:t>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Double-entry</a:t>
                      </a:r>
                      <a:r>
                        <a:rPr lang="en-US" sz="2000" baseline="0" dirty="0"/>
                        <a:t> rules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946177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In January 1</a:t>
                      </a:r>
                      <a:r>
                        <a:rPr lang="en-US" sz="2000" baseline="30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st</a:t>
                      </a: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, Mr. </a:t>
                      </a:r>
                      <a:r>
                        <a:rPr lang="en-US" sz="2000" dirty="0" err="1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Ramli</a:t>
                      </a: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 started a business AB enterprise with RM2,000 in cash.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Assets</a:t>
                      </a:r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(Cash in Hand) increase             - Debit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Equities (Capital, Mr. </a:t>
                      </a:r>
                      <a:r>
                        <a:rPr lang="en-US" sz="2000" baseline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Ramli</a:t>
                      </a:r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) increase  - Credit </a:t>
                      </a:r>
                      <a:r>
                        <a:rPr lang="en-US" sz="2000" baseline="0" dirty="0"/>
                        <a:t>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40303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January 2nd, the business bought an Office furniture RM1,000 cash.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470557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Service revenue received from client RM300 in 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35709"/>
                  </a:ext>
                </a:extLst>
              </a:tr>
              <a:tr h="5224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Business paid office rental RM150 by cash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effectLst>
                          <a:glow rad="127000">
                            <a:schemeClr val="accent4">
                              <a:lumMod val="40000"/>
                              <a:lumOff val="6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8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33355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Double-Entry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542" y="1815251"/>
            <a:ext cx="6895454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456841" y="4618495"/>
            <a:ext cx="2820691" cy="145684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677291"/>
              </p:ext>
            </p:extLst>
          </p:nvPr>
        </p:nvGraphicFramePr>
        <p:xfrm>
          <a:off x="1046996" y="1797383"/>
          <a:ext cx="9666724" cy="3928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3362">
                  <a:extLst>
                    <a:ext uri="{9D8B030D-6E8A-4147-A177-3AD203B41FA5}">
                      <a16:colId xmlns:a16="http://schemas.microsoft.com/office/drawing/2014/main" val="2331179303"/>
                    </a:ext>
                  </a:extLst>
                </a:gridCol>
                <a:gridCol w="4833362">
                  <a:extLst>
                    <a:ext uri="{9D8B030D-6E8A-4147-A177-3AD203B41FA5}">
                      <a16:colId xmlns:a16="http://schemas.microsoft.com/office/drawing/2014/main" val="1462682877"/>
                    </a:ext>
                  </a:extLst>
                </a:gridCol>
              </a:tblGrid>
              <a:tr h="522420">
                <a:tc>
                  <a:txBody>
                    <a:bodyPr/>
                    <a:lstStyle/>
                    <a:p>
                      <a:r>
                        <a:rPr lang="en-US" sz="2000" dirty="0"/>
                        <a:t>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Double-entry</a:t>
                      </a:r>
                      <a:r>
                        <a:rPr lang="en-US" sz="2000" baseline="0" dirty="0"/>
                        <a:t> rules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946177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In January 1</a:t>
                      </a:r>
                      <a:r>
                        <a:rPr lang="en-US" sz="2000" baseline="30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st</a:t>
                      </a: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, Mr. </a:t>
                      </a:r>
                      <a:r>
                        <a:rPr lang="en-US" sz="2000" dirty="0" err="1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Ramli</a:t>
                      </a: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 started a business AB enterprise with RM2,000 in cash.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Assets</a:t>
                      </a:r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(Cash in Hand) increase             - Debit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Equities (Capital, Mr. </a:t>
                      </a:r>
                      <a:r>
                        <a:rPr lang="en-US" sz="2000" baseline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Ramli</a:t>
                      </a:r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) increase  - Credit</a:t>
                      </a:r>
                      <a:r>
                        <a:rPr lang="en-US" sz="2000" baseline="0" dirty="0"/>
                        <a:t> 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40303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January 2nd, the business bought an Office furniture RM1,000 cash.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Assets (Office Furniture) increase        - Debit</a:t>
                      </a:r>
                    </a:p>
                    <a:p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Assets (Cash in Hand) decrease            -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470557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Service revenue received from client RM300 in 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35709"/>
                  </a:ext>
                </a:extLst>
              </a:tr>
              <a:tr h="5224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Business paid office rental RM150 by cash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effectLst>
                          <a:glow rad="127000">
                            <a:schemeClr val="accent4">
                              <a:lumMod val="40000"/>
                              <a:lumOff val="6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8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55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lash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Double-Entry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542" y="1815251"/>
            <a:ext cx="6895454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456841" y="4618495"/>
            <a:ext cx="2820691" cy="145684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52786"/>
              </p:ext>
            </p:extLst>
          </p:nvPr>
        </p:nvGraphicFramePr>
        <p:xfrm>
          <a:off x="1046996" y="1797383"/>
          <a:ext cx="9666724" cy="3928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3362">
                  <a:extLst>
                    <a:ext uri="{9D8B030D-6E8A-4147-A177-3AD203B41FA5}">
                      <a16:colId xmlns:a16="http://schemas.microsoft.com/office/drawing/2014/main" val="2331179303"/>
                    </a:ext>
                  </a:extLst>
                </a:gridCol>
                <a:gridCol w="4833362">
                  <a:extLst>
                    <a:ext uri="{9D8B030D-6E8A-4147-A177-3AD203B41FA5}">
                      <a16:colId xmlns:a16="http://schemas.microsoft.com/office/drawing/2014/main" val="1462682877"/>
                    </a:ext>
                  </a:extLst>
                </a:gridCol>
              </a:tblGrid>
              <a:tr h="522420">
                <a:tc>
                  <a:txBody>
                    <a:bodyPr/>
                    <a:lstStyle/>
                    <a:p>
                      <a:r>
                        <a:rPr lang="en-US" sz="2000" dirty="0"/>
                        <a:t>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Double-entry</a:t>
                      </a:r>
                      <a:r>
                        <a:rPr lang="en-US" sz="2000" baseline="0" dirty="0"/>
                        <a:t> rules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946177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In January 1</a:t>
                      </a:r>
                      <a:r>
                        <a:rPr lang="en-US" sz="2000" baseline="30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st</a:t>
                      </a: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, Mr. </a:t>
                      </a:r>
                      <a:r>
                        <a:rPr lang="en-US" sz="2000" dirty="0" err="1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Ramli</a:t>
                      </a: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 started a business AB enterprise with RM2,000 in cash.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Assets</a:t>
                      </a:r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(Cash in Hand) increase             - Debit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Equities (Capital, Mr. </a:t>
                      </a:r>
                      <a:r>
                        <a:rPr lang="en-US" sz="2000" baseline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Ramli</a:t>
                      </a:r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) increase  - Credit</a:t>
                      </a:r>
                      <a:r>
                        <a:rPr lang="en-US" sz="2000" baseline="0" dirty="0"/>
                        <a:t> 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40303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January 2nd, the business bought an Office furniture RM1,000 cash.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Assets (Office Furniture) increase        - Debit</a:t>
                      </a:r>
                    </a:p>
                    <a:p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Assets (Cash in Hand) decrease            -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470557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Service revenue received from client RM300 in 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Assets (Cash in Hand) increase             - Debit</a:t>
                      </a:r>
                    </a:p>
                    <a:p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Revenues (Service Revenue) increase -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35709"/>
                  </a:ext>
                </a:extLst>
              </a:tr>
              <a:tr h="5224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Business paid office rental RM150 by cash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effectLst>
                          <a:glow rad="127000">
                            <a:schemeClr val="accent4">
                              <a:lumMod val="40000"/>
                              <a:lumOff val="6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8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499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Double-Entry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542" y="1815251"/>
            <a:ext cx="6895454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456841" y="4618495"/>
            <a:ext cx="2820691" cy="145684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85716"/>
              </p:ext>
            </p:extLst>
          </p:nvPr>
        </p:nvGraphicFramePr>
        <p:xfrm>
          <a:off x="1046996" y="1797383"/>
          <a:ext cx="9666724" cy="3928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3362">
                  <a:extLst>
                    <a:ext uri="{9D8B030D-6E8A-4147-A177-3AD203B41FA5}">
                      <a16:colId xmlns:a16="http://schemas.microsoft.com/office/drawing/2014/main" val="2331179303"/>
                    </a:ext>
                  </a:extLst>
                </a:gridCol>
                <a:gridCol w="4833362">
                  <a:extLst>
                    <a:ext uri="{9D8B030D-6E8A-4147-A177-3AD203B41FA5}">
                      <a16:colId xmlns:a16="http://schemas.microsoft.com/office/drawing/2014/main" val="1462682877"/>
                    </a:ext>
                  </a:extLst>
                </a:gridCol>
              </a:tblGrid>
              <a:tr h="522420">
                <a:tc>
                  <a:txBody>
                    <a:bodyPr/>
                    <a:lstStyle/>
                    <a:p>
                      <a:r>
                        <a:rPr lang="en-US" sz="2000" dirty="0"/>
                        <a:t>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Double-entry</a:t>
                      </a:r>
                      <a:r>
                        <a:rPr lang="en-US" sz="2000" baseline="0" dirty="0"/>
                        <a:t> rules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946177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In January 1</a:t>
                      </a:r>
                      <a:r>
                        <a:rPr lang="en-US" sz="2000" baseline="30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st</a:t>
                      </a: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, Mr. </a:t>
                      </a:r>
                      <a:r>
                        <a:rPr lang="en-US" sz="2000" dirty="0" err="1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Ramli</a:t>
                      </a: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 started a business AB enterprise with RM2,000 in cash.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Assets</a:t>
                      </a:r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(Cash in Hand) increase             - Debit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Equities (Capital, Mr. </a:t>
                      </a:r>
                      <a:r>
                        <a:rPr lang="en-US" sz="2000" baseline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Ramli</a:t>
                      </a:r>
                      <a:r>
                        <a:rPr lang="en-US" sz="20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) increase  - Credit</a:t>
                      </a:r>
                      <a:r>
                        <a:rPr lang="en-US" sz="2000" baseline="0" dirty="0"/>
                        <a:t> 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40303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January 2nd, the business bought an Office furniture RM1,000 cash.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Assets (Office Furniture) increase        - Debit</a:t>
                      </a:r>
                    </a:p>
                    <a:p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Assets (Cash in Hand) decrease            -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470557"/>
                  </a:ext>
                </a:extLst>
              </a:tr>
              <a:tr h="90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Service revenue received from client RM300 in 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Assets (Cash in Hand) increase             - Debit</a:t>
                      </a:r>
                    </a:p>
                    <a:p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Revenues (Service Revenue) increase -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35709"/>
                  </a:ext>
                </a:extLst>
              </a:tr>
              <a:tr h="5224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>
                            <a:glow rad="127000">
                              <a:schemeClr val="accent4">
                                <a:lumMod val="40000"/>
                                <a:lumOff val="60000"/>
                              </a:schemeClr>
                            </a:glow>
                          </a:effectLst>
                        </a:rPr>
                        <a:t>Business paid office rental RM150 by 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Expenses (Office rental) increase         -</a:t>
                      </a:r>
                      <a:r>
                        <a:rPr lang="en-US" sz="20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Debit</a:t>
                      </a:r>
                    </a:p>
                    <a:p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Assets</a:t>
                      </a:r>
                      <a:r>
                        <a:rPr lang="en-US" sz="20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(Cash in Hand) decrease            - Credit</a:t>
                      </a:r>
                      <a:endParaRPr lang="en-US" sz="20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8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344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49" y="2190749"/>
            <a:ext cx="9909313" cy="2647951"/>
          </a:xfrm>
        </p:spPr>
        <p:txBody>
          <a:bodyPr/>
          <a:lstStyle/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37444" y="2967335"/>
            <a:ext cx="891712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 for </a:t>
            </a:r>
            <a:r>
              <a:rPr lang="en-US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listening</a:t>
            </a:r>
            <a:endParaRPr lang="en-US" sz="7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9937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95400"/>
            <a:ext cx="9144000" cy="716280"/>
          </a:xfrm>
        </p:spPr>
        <p:txBody>
          <a:bodyPr>
            <a:noAutofit/>
          </a:bodyPr>
          <a:lstStyle/>
          <a:p>
            <a:r>
              <a:rPr lang="en-US" sz="4800" b="1" dirty="0"/>
              <a:t>Learning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2080" y="2321878"/>
            <a:ext cx="9144000" cy="28749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At the end of this presentation, you should be able to:</a:t>
            </a:r>
          </a:p>
          <a:p>
            <a:pPr algn="l"/>
            <a:endParaRPr lang="en-US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Describe the accounting recording process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Apply the accounting double-entry rules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8317" y="1131670"/>
            <a:ext cx="899107" cy="104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81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Recording Process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445682"/>
              </p:ext>
            </p:extLst>
          </p:nvPr>
        </p:nvGraphicFramePr>
        <p:xfrm>
          <a:off x="838200" y="1551305"/>
          <a:ext cx="10515600" cy="4011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2755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Recording Process - continue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861253"/>
              </p:ext>
            </p:extLst>
          </p:nvPr>
        </p:nvGraphicFramePr>
        <p:xfrm>
          <a:off x="838200" y="1551305"/>
          <a:ext cx="10515600" cy="4011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443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Recording Process - continue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167244"/>
              </p:ext>
            </p:extLst>
          </p:nvPr>
        </p:nvGraphicFramePr>
        <p:xfrm>
          <a:off x="838200" y="1551305"/>
          <a:ext cx="10515600" cy="4011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710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….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Journal entry - is used to record a business transaction in the accounting records of a business.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E1AA4E-40BE-ED4A-811C-AB77FDA17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173561"/>
              </p:ext>
            </p:extLst>
          </p:nvPr>
        </p:nvGraphicFramePr>
        <p:xfrm>
          <a:off x="1117600" y="3424237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486">
                  <a:extLst>
                    <a:ext uri="{9D8B030D-6E8A-4147-A177-3AD203B41FA5}">
                      <a16:colId xmlns:a16="http://schemas.microsoft.com/office/drawing/2014/main" val="1775803932"/>
                    </a:ext>
                  </a:extLst>
                </a:gridCol>
                <a:gridCol w="3080657">
                  <a:extLst>
                    <a:ext uri="{9D8B030D-6E8A-4147-A177-3AD203B41FA5}">
                      <a16:colId xmlns:a16="http://schemas.microsoft.com/office/drawing/2014/main" val="3940420675"/>
                    </a:ext>
                  </a:extLst>
                </a:gridCol>
                <a:gridCol w="1186543">
                  <a:extLst>
                    <a:ext uri="{9D8B030D-6E8A-4147-A177-3AD203B41FA5}">
                      <a16:colId xmlns:a16="http://schemas.microsoft.com/office/drawing/2014/main" val="820961088"/>
                    </a:ext>
                  </a:extLst>
                </a:gridCol>
                <a:gridCol w="1382485">
                  <a:extLst>
                    <a:ext uri="{9D8B030D-6E8A-4147-A177-3AD203B41FA5}">
                      <a16:colId xmlns:a16="http://schemas.microsoft.com/office/drawing/2014/main" val="3483330332"/>
                    </a:ext>
                  </a:extLst>
                </a:gridCol>
                <a:gridCol w="1222829">
                  <a:extLst>
                    <a:ext uri="{9D8B030D-6E8A-4147-A177-3AD203B41FA5}">
                      <a16:colId xmlns:a16="http://schemas.microsoft.com/office/drawing/2014/main" val="40318726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Accounts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 (RM)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 (RM)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Cash in Hand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67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Capital – Encik Salleh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985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43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….</a:t>
            </a:r>
            <a:r>
              <a:rPr lang="en-US" dirty="0" err="1"/>
              <a:t>cont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ledger (Account) - </a:t>
            </a:r>
            <a:r>
              <a:rPr lang="en-MY" b="1" dirty="0"/>
              <a:t>A ledger</a:t>
            </a:r>
            <a:r>
              <a:rPr lang="en-MY" dirty="0"/>
              <a:t> is a written or computerized record of all the transactions a business has completed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Cash in Hand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E1AA4E-40BE-ED4A-811C-AB77FDA17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932012"/>
              </p:ext>
            </p:extLst>
          </p:nvPr>
        </p:nvGraphicFramePr>
        <p:xfrm>
          <a:off x="1193800" y="4001294"/>
          <a:ext cx="982472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111">
                  <a:extLst>
                    <a:ext uri="{9D8B030D-6E8A-4147-A177-3AD203B41FA5}">
                      <a16:colId xmlns:a16="http://schemas.microsoft.com/office/drawing/2014/main" val="1775803932"/>
                    </a:ext>
                  </a:extLst>
                </a:gridCol>
                <a:gridCol w="3079937">
                  <a:extLst>
                    <a:ext uri="{9D8B030D-6E8A-4147-A177-3AD203B41FA5}">
                      <a16:colId xmlns:a16="http://schemas.microsoft.com/office/drawing/2014/main" val="3940420675"/>
                    </a:ext>
                  </a:extLst>
                </a:gridCol>
                <a:gridCol w="1308545">
                  <a:extLst>
                    <a:ext uri="{9D8B030D-6E8A-4147-A177-3AD203B41FA5}">
                      <a16:colId xmlns:a16="http://schemas.microsoft.com/office/drawing/2014/main" val="820961088"/>
                    </a:ext>
                  </a:extLst>
                </a:gridCol>
                <a:gridCol w="1243812">
                  <a:extLst>
                    <a:ext uri="{9D8B030D-6E8A-4147-A177-3AD203B41FA5}">
                      <a16:colId xmlns:a16="http://schemas.microsoft.com/office/drawing/2014/main" val="3483330332"/>
                    </a:ext>
                  </a:extLst>
                </a:gridCol>
                <a:gridCol w="1315676">
                  <a:extLst>
                    <a:ext uri="{9D8B030D-6E8A-4147-A177-3AD203B41FA5}">
                      <a16:colId xmlns:a16="http://schemas.microsoft.com/office/drawing/2014/main" val="4031872606"/>
                    </a:ext>
                  </a:extLst>
                </a:gridCol>
                <a:gridCol w="1557639">
                  <a:extLst>
                    <a:ext uri="{9D8B030D-6E8A-4147-A177-3AD203B41FA5}">
                      <a16:colId xmlns:a16="http://schemas.microsoft.com/office/drawing/2014/main" val="790307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Accounts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Debit (RM)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Credit (RM)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Balance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Balance brought down (b/d)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1500.00 </a:t>
                      </a:r>
                      <a:r>
                        <a:rPr lang="en-US" dirty="0" err="1"/>
                        <a:t>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67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Dec-7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Furniture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500.00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1000.00 </a:t>
                      </a:r>
                      <a:r>
                        <a:rPr lang="en-US" dirty="0" err="1"/>
                        <a:t>Dr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985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63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….</a:t>
            </a:r>
            <a:r>
              <a:rPr lang="en-US" dirty="0" err="1"/>
              <a:t>cont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ledger (Account) - </a:t>
            </a:r>
            <a:r>
              <a:rPr lang="en-MY" b="1" dirty="0"/>
              <a:t>A ledger</a:t>
            </a:r>
            <a:r>
              <a:rPr lang="en-MY" dirty="0"/>
              <a:t> is a written or computerized record of all the transactions a business has completed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Cash in Hand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E1AA4E-40BE-ED4A-811C-AB77FDA17FFE}"/>
              </a:ext>
            </a:extLst>
          </p:cNvPr>
          <p:cNvGraphicFramePr>
            <a:graphicFrameLocks noGrp="1"/>
          </p:cNvGraphicFramePr>
          <p:nvPr/>
        </p:nvGraphicFramePr>
        <p:xfrm>
          <a:off x="1193800" y="4001294"/>
          <a:ext cx="982472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111">
                  <a:extLst>
                    <a:ext uri="{9D8B030D-6E8A-4147-A177-3AD203B41FA5}">
                      <a16:colId xmlns:a16="http://schemas.microsoft.com/office/drawing/2014/main" val="1775803932"/>
                    </a:ext>
                  </a:extLst>
                </a:gridCol>
                <a:gridCol w="3079937">
                  <a:extLst>
                    <a:ext uri="{9D8B030D-6E8A-4147-A177-3AD203B41FA5}">
                      <a16:colId xmlns:a16="http://schemas.microsoft.com/office/drawing/2014/main" val="3940420675"/>
                    </a:ext>
                  </a:extLst>
                </a:gridCol>
                <a:gridCol w="1308545">
                  <a:extLst>
                    <a:ext uri="{9D8B030D-6E8A-4147-A177-3AD203B41FA5}">
                      <a16:colId xmlns:a16="http://schemas.microsoft.com/office/drawing/2014/main" val="820961088"/>
                    </a:ext>
                  </a:extLst>
                </a:gridCol>
                <a:gridCol w="1243812">
                  <a:extLst>
                    <a:ext uri="{9D8B030D-6E8A-4147-A177-3AD203B41FA5}">
                      <a16:colId xmlns:a16="http://schemas.microsoft.com/office/drawing/2014/main" val="3483330332"/>
                    </a:ext>
                  </a:extLst>
                </a:gridCol>
                <a:gridCol w="1315676">
                  <a:extLst>
                    <a:ext uri="{9D8B030D-6E8A-4147-A177-3AD203B41FA5}">
                      <a16:colId xmlns:a16="http://schemas.microsoft.com/office/drawing/2014/main" val="4031872606"/>
                    </a:ext>
                  </a:extLst>
                </a:gridCol>
                <a:gridCol w="1557639">
                  <a:extLst>
                    <a:ext uri="{9D8B030D-6E8A-4147-A177-3AD203B41FA5}">
                      <a16:colId xmlns:a16="http://schemas.microsoft.com/office/drawing/2014/main" val="790307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Accounts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Debit (RM)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Credit (RM)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Balance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Balance brought down (b/d)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1500.00 </a:t>
                      </a:r>
                      <a:r>
                        <a:rPr lang="en-US" dirty="0" err="1"/>
                        <a:t>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67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Dec-7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Furniture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500.00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1000.00 </a:t>
                      </a:r>
                      <a:r>
                        <a:rPr lang="en-US" dirty="0" err="1"/>
                        <a:t>Dr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985514"/>
                  </a:ext>
                </a:extLst>
              </a:tr>
            </a:tbl>
          </a:graphicData>
        </a:graphic>
      </p:graphicFrame>
      <p:sp>
        <p:nvSpPr>
          <p:cNvPr id="5" name="Left Arrow 4"/>
          <p:cNvSpPr/>
          <p:nvPr/>
        </p:nvSpPr>
        <p:spPr>
          <a:xfrm>
            <a:off x="3429000" y="3368040"/>
            <a:ext cx="3291840" cy="152400"/>
          </a:xfrm>
          <a:prstGeom prst="lef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720840" y="3014097"/>
            <a:ext cx="33816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Accounts name</a:t>
            </a:r>
          </a:p>
        </p:txBody>
      </p:sp>
    </p:spTree>
    <p:extLst>
      <p:ext uri="{BB962C8B-B14F-4D97-AF65-F5344CB8AC3E}">
        <p14:creationId xmlns:p14="http://schemas.microsoft.com/office/powerpoint/2010/main" val="150680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560320" y="1264920"/>
            <a:ext cx="6568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Lets try to recall the accounting recording process ….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201" y="2529840"/>
            <a:ext cx="1141679" cy="257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58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1684</Words>
  <Application>Microsoft Macintosh PowerPoint</Application>
  <PresentationFormat>Widescreen</PresentationFormat>
  <Paragraphs>237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Recording Process and Double-Entry System</vt:lpstr>
      <vt:lpstr>Learning Objectives</vt:lpstr>
      <vt:lpstr>The Recording Process</vt:lpstr>
      <vt:lpstr>The Recording Process - continue</vt:lpstr>
      <vt:lpstr>The Recording Process - continue</vt:lpstr>
      <vt:lpstr>What is …. </vt:lpstr>
      <vt:lpstr>What is ….cont </vt:lpstr>
      <vt:lpstr>What is ….cont </vt:lpstr>
      <vt:lpstr>PowerPoint Presentation</vt:lpstr>
      <vt:lpstr>PowerPoint Presentation</vt:lpstr>
      <vt:lpstr>Understanding Double-Entry system</vt:lpstr>
      <vt:lpstr>Debit and Credit rules</vt:lpstr>
      <vt:lpstr>Understanding Double-Entry system</vt:lpstr>
      <vt:lpstr>Understanding Double-Entry system</vt:lpstr>
      <vt:lpstr>Understanding Double-Entry system</vt:lpstr>
      <vt:lpstr>Understanding Double-Entry system</vt:lpstr>
      <vt:lpstr>Understanding Double-Entry system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CHUAH KEE MAN</dc:creator>
  <cp:lastModifiedBy>a76990</cp:lastModifiedBy>
  <cp:revision>87</cp:revision>
  <cp:lastPrinted>2019-10-31T22:41:58Z</cp:lastPrinted>
  <dcterms:created xsi:type="dcterms:W3CDTF">2016-07-26T11:23:57Z</dcterms:created>
  <dcterms:modified xsi:type="dcterms:W3CDTF">2019-11-04T06:35:17Z</dcterms:modified>
</cp:coreProperties>
</file>