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2" r:id="rId3"/>
    <p:sldId id="285" r:id="rId4"/>
    <p:sldId id="286" r:id="rId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9290" y="436879"/>
            <a:ext cx="7805419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567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9290" y="467359"/>
            <a:ext cx="7805419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FFB31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1359" y="2509520"/>
            <a:ext cx="4764405" cy="3459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5677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reerSafeOnlin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reerSafeOnlin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reerSafeOnlin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599" y="3634418"/>
            <a:ext cx="662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76805" algn="l"/>
              </a:tabLst>
            </a:pPr>
            <a:r>
              <a:rPr lang="en-US" sz="4400" spc="-5" dirty="0" smtClean="0">
                <a:solidFill>
                  <a:srgbClr val="005677"/>
                </a:solidFill>
              </a:rPr>
              <a:t>Dr. Yonis. M. Yonis Buswig</a:t>
            </a:r>
            <a:endParaRPr sz="4400" dirty="0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719704" y="2313940"/>
            <a:ext cx="39331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0" i="0">
                <a:solidFill>
                  <a:srgbClr val="FFB31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  <a:tabLst>
                <a:tab pos="2376805" algn="l"/>
              </a:tabLst>
            </a:pPr>
            <a:r>
              <a:rPr lang="en-US" sz="4400" kern="0" spc="-5" dirty="0" smtClean="0">
                <a:solidFill>
                  <a:srgbClr val="005677"/>
                </a:solidFill>
              </a:rPr>
              <a:t>Electrical	Safety</a:t>
            </a:r>
            <a:endParaRPr lang="en-US" sz="4400" kern="0" dirty="0"/>
          </a:p>
        </p:txBody>
      </p:sp>
      <p:grpSp>
        <p:nvGrpSpPr>
          <p:cNvPr id="7" name="Group 6"/>
          <p:cNvGrpSpPr/>
          <p:nvPr/>
        </p:nvGrpSpPr>
        <p:grpSpPr>
          <a:xfrm>
            <a:off x="685799" y="76200"/>
            <a:ext cx="8224752" cy="6477000"/>
            <a:chOff x="685799" y="76200"/>
            <a:chExt cx="8224752" cy="6477000"/>
          </a:xfrm>
        </p:grpSpPr>
        <p:pic>
          <p:nvPicPr>
            <p:cNvPr id="5" name="Picture 4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5638800"/>
              <a:ext cx="2886075" cy="914400"/>
            </a:xfrm>
            <a:prstGeom prst="rect">
              <a:avLst/>
            </a:prstGeom>
          </p:spPr>
        </p:pic>
        <p:grpSp>
          <p:nvGrpSpPr>
            <p:cNvPr id="3" name="Group 2"/>
            <p:cNvGrpSpPr/>
            <p:nvPr/>
          </p:nvGrpSpPr>
          <p:grpSpPr>
            <a:xfrm>
              <a:off x="685799" y="76200"/>
              <a:ext cx="8224752" cy="1295400"/>
              <a:chOff x="685799" y="76200"/>
              <a:chExt cx="8224752" cy="1295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6472151" y="76200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26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5799" y="22860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77698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9046" y="1676400"/>
            <a:ext cx="8057256" cy="35855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Hi everyone 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Welcome to the introduction to Electrical	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Safety course.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5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In this course, you will be introducing with issues (statistics) associated with poor electrical safety in the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labs and </a:t>
            </a: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types of electrical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hazards.</a:t>
            </a: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6736" y="5560482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9046" y="1284911"/>
            <a:ext cx="8057256" cy="37702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Topics to be presented :- 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Introduction </a:t>
            </a: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of electrical safety in the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labs.</a:t>
            </a: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The specific </a:t>
            </a: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steps to work in safe condition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PPE.</a:t>
            </a:r>
          </a:p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Types </a:t>
            </a: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of electrical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hazards.</a:t>
            </a:r>
          </a:p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 panose="05000000000000000000" pitchFamily="2" charset="2"/>
              <a:buChar char="ü"/>
              <a:tabLst>
                <a:tab pos="1537970" algn="l"/>
              </a:tabLst>
            </a:pP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The requirements </a:t>
            </a:r>
            <a:r>
              <a:rPr lang="en-US" sz="2400" dirty="0">
                <a:solidFill>
                  <a:srgbClr val="005677"/>
                </a:solidFill>
                <a:latin typeface="Arial"/>
                <a:cs typeface="Arial"/>
              </a:rPr>
              <a:t>for protect from electrical </a:t>
            </a:r>
            <a:r>
              <a:rPr lang="en-US" sz="2400" dirty="0" smtClean="0">
                <a:solidFill>
                  <a:srgbClr val="005677"/>
                </a:solidFill>
                <a:latin typeface="Arial"/>
                <a:cs typeface="Arial"/>
              </a:rPr>
              <a:t>hazards.  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6736" y="5560482"/>
              <a:ext cx="2886075" cy="914400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61579" y="614680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70093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68961" y="1568553"/>
            <a:ext cx="6398954" cy="2887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5400" dirty="0" smtClean="0">
                <a:solidFill>
                  <a:srgbClr val="005677"/>
                </a:solidFill>
                <a:latin typeface="Arial"/>
                <a:cs typeface="Arial"/>
              </a:rPr>
              <a:t>Thank you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r>
              <a:rPr lang="en-US" sz="5400" dirty="0" smtClean="0">
                <a:solidFill>
                  <a:srgbClr val="005677"/>
                </a:solidFill>
                <a:latin typeface="Arial"/>
                <a:cs typeface="Arial"/>
              </a:rPr>
              <a:t>and I hope you enjoy this course 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1537970" algn="l"/>
              </a:tabLst>
            </a:pPr>
            <a:endParaRPr lang="en-US" sz="2400" dirty="0">
              <a:solidFill>
                <a:srgbClr val="00567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2420" y="6511203"/>
            <a:ext cx="2270760" cy="24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www.Career</a:t>
            </a:r>
            <a:r>
              <a:rPr sz="1400" b="1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Safe</a:t>
            </a:r>
            <a:r>
              <a:rPr sz="1400" spc="-5" dirty="0">
                <a:solidFill>
                  <a:srgbClr val="FAFDFF"/>
                </a:solidFill>
                <a:latin typeface="Tahoma"/>
                <a:cs typeface="Tahoma"/>
                <a:hlinkClick r:id="rId2"/>
              </a:rPr>
              <a:t>Online.com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8600" y="78220"/>
            <a:ext cx="8665442" cy="6703580"/>
            <a:chOff x="245109" y="-28562"/>
            <a:chExt cx="8665442" cy="6748304"/>
          </a:xfrm>
        </p:grpSpPr>
        <p:pic>
          <p:nvPicPr>
            <p:cNvPr id="7" name="Picture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226" y="4392899"/>
              <a:ext cx="3331442" cy="967013"/>
            </a:xfrm>
            <a:prstGeom prst="rect">
              <a:avLst/>
            </a:prstGeom>
          </p:spPr>
        </p:pic>
        <p:grpSp>
          <p:nvGrpSpPr>
            <p:cNvPr id="8" name="Group 7"/>
            <p:cNvGrpSpPr/>
            <p:nvPr/>
          </p:nvGrpSpPr>
          <p:grpSpPr>
            <a:xfrm>
              <a:off x="245109" y="-28562"/>
              <a:ext cx="8665442" cy="6748304"/>
              <a:chOff x="245109" y="-28562"/>
              <a:chExt cx="8665442" cy="674830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72151" y="-28562"/>
                <a:ext cx="2438400" cy="3048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2" descr="Image result for unimas logo 2017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13447" y="123838"/>
                <a:ext cx="1143000" cy="1143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" name="Rectangle 10"/>
              <p:cNvSpPr/>
              <p:nvPr/>
            </p:nvSpPr>
            <p:spPr>
              <a:xfrm>
                <a:off x="245109" y="6414187"/>
                <a:ext cx="2438400" cy="30555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195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AFD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65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Tahoma</vt:lpstr>
      <vt:lpstr>Wingdings</vt:lpstr>
      <vt:lpstr>Office Theme</vt:lpstr>
      <vt:lpstr>Dr. Yonis. M. Yonis Buswig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CareerSafe: A Youth Safety Initiative</dc:title>
  <dc:subject>SkillsUSA-VICA Conference, 2003</dc:subject>
  <dc:creator>Lisa London</dc:creator>
  <cp:lastModifiedBy>UNIMAS</cp:lastModifiedBy>
  <cp:revision>11</cp:revision>
  <dcterms:created xsi:type="dcterms:W3CDTF">2017-11-28T11:53:57Z</dcterms:created>
  <dcterms:modified xsi:type="dcterms:W3CDTF">2017-11-29T10:20:12Z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2011-06-21T00:00:00Z</vt:filetime>
  </property>
  <property fmtid="{D5CDD505-2E9C-101B-9397-08002B2CF9AE}" pid="3" name="Creator">
    <vt:lpwstr>Impress</vt:lpwstr>
  </property>
  <property fmtid="{D5CDD505-2E9C-101B-9397-08002B2CF9AE}" pid="4" name="LastSaved">
    <vt:filetime>2017-11-28T00:00:00Z</vt:filetime>
  </property>
</Properties>
</file>